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762" r:id="rId1"/>
  </p:sldMasterIdLst>
  <p:notesMasterIdLst>
    <p:notesMasterId r:id="rId28"/>
  </p:notesMasterIdLst>
  <p:sldIdLst>
    <p:sldId id="351" r:id="rId2"/>
    <p:sldId id="308" r:id="rId3"/>
    <p:sldId id="309" r:id="rId4"/>
    <p:sldId id="328" r:id="rId5"/>
    <p:sldId id="329" r:id="rId6"/>
    <p:sldId id="330" r:id="rId7"/>
    <p:sldId id="332" r:id="rId8"/>
    <p:sldId id="333" r:id="rId9"/>
    <p:sldId id="334" r:id="rId10"/>
    <p:sldId id="335" r:id="rId11"/>
    <p:sldId id="336" r:id="rId12"/>
    <p:sldId id="337" r:id="rId13"/>
    <p:sldId id="339" r:id="rId14"/>
    <p:sldId id="340" r:id="rId15"/>
    <p:sldId id="341" r:id="rId16"/>
    <p:sldId id="350" r:id="rId17"/>
    <p:sldId id="343" r:id="rId18"/>
    <p:sldId id="346" r:id="rId19"/>
    <p:sldId id="352" r:id="rId20"/>
    <p:sldId id="344" r:id="rId21"/>
    <p:sldId id="345" r:id="rId22"/>
    <p:sldId id="353" r:id="rId23"/>
    <p:sldId id="354" r:id="rId24"/>
    <p:sldId id="355" r:id="rId25"/>
    <p:sldId id="348" r:id="rId26"/>
    <p:sldId id="34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1"/>
    </p:ext>
    <p:ext uri="{D31A062A-798A-4329-ABDD-BBA856620510}">
      <p14:defaultImageDpi xmlns=""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4" autoAdjust="0"/>
    <p:restoredTop sz="86387" autoAdjust="0"/>
  </p:normalViewPr>
  <p:slideViewPr>
    <p:cSldViewPr>
      <p:cViewPr varScale="1">
        <p:scale>
          <a:sx n="59" d="100"/>
          <a:sy n="59" d="100"/>
        </p:scale>
        <p:origin x="-13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b="0" baseline="0" dirty="0" smtClean="0">
                <a:latin typeface="Times New Roman" pitchFamily="18" charset="0"/>
                <a:cs typeface="Times New Roman" pitchFamily="18" charset="0"/>
              </a:rPr>
              <a:t>Количество обучающихся – 616 </a:t>
            </a:r>
          </a:p>
          <a:p>
            <a:pPr>
              <a:defRPr/>
            </a:pPr>
            <a:r>
              <a:rPr lang="ru-RU" sz="2400" b="0" baseline="0" dirty="0" smtClean="0">
                <a:latin typeface="Times New Roman" pitchFamily="18" charset="0"/>
                <a:cs typeface="Times New Roman" pitchFamily="18" charset="0"/>
              </a:rPr>
              <a:t>Всего отделений - 3</a:t>
            </a:r>
          </a:p>
          <a:p>
            <a:pPr>
              <a:defRPr/>
            </a:pPr>
            <a:r>
              <a:rPr lang="ru-RU" sz="2400" b="0" baseline="0" dirty="0" smtClean="0">
                <a:latin typeface="Times New Roman" pitchFamily="18" charset="0"/>
                <a:cs typeface="Times New Roman" pitchFamily="18" charset="0"/>
              </a:rPr>
              <a:t>Направлений - 8 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089917724259933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направления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легкая атлетика</c:v>
                </c:pt>
                <c:pt idx="1">
                  <c:v>лыжные гонки</c:v>
                </c:pt>
                <c:pt idx="2">
                  <c:v>баскетбол</c:v>
                </c:pt>
                <c:pt idx="3">
                  <c:v>футбол</c:v>
                </c:pt>
                <c:pt idx="4">
                  <c:v>волейбол</c:v>
                </c:pt>
                <c:pt idx="5">
                  <c:v>дзюдо</c:v>
                </c:pt>
                <c:pt idx="6">
                  <c:v>фигурное катание</c:v>
                </c:pt>
                <c:pt idx="7">
                  <c:v>хоккей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23.7</c:v>
                </c:pt>
                <c:pt idx="1">
                  <c:v>21.2</c:v>
                </c:pt>
                <c:pt idx="2">
                  <c:v>17.2</c:v>
                </c:pt>
                <c:pt idx="3">
                  <c:v>15.9</c:v>
                </c:pt>
                <c:pt idx="4">
                  <c:v>7.6</c:v>
                </c:pt>
                <c:pt idx="5">
                  <c:v>6.5</c:v>
                </c:pt>
                <c:pt idx="6">
                  <c:v>5.5</c:v>
                </c:pt>
                <c:pt idx="7">
                  <c:v>2.4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00F830A1-3891-4B82-A120-081866556DA0}" type="datetimeFigureOut">
              <a:rPr/>
              <a:pPr/>
              <a:t>12/17/2009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58CC9574-A819-4FE4-99A7-1E27AD09ADC2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025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Эта презентация демонстрирует новые возможности PowerPoint. Ее рекомендуется просматривать в режиме показа слайдов. Эти слайды должны дать вам представление о том, какие эффектные презентации можно создать с помощью PowerPoint 2010.</a:t>
            </a:r>
          </a:p>
          <a:p>
            <a:endParaRPr lang="ru-RU" dirty="0" smtClean="0"/>
          </a:p>
          <a:p>
            <a:r>
              <a:rPr lang="ru-RU" dirty="0" smtClean="0"/>
              <a:t>Для доступа к другим образцам шаблонов перейдите на вкладку "Файл", а затем щелкните "Образцы слайдов" на вкладке "Создать".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2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22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>
              <a:solidFill>
                <a:srgbClr val="F47F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/>
              <a:pPr/>
              <a:t>12/17/2009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ru-RU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ru-RU"/>
              <a:t>Образец подзаголовка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ru-RU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/>
              <a:pPr/>
              <a:t>12/17/2009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ru-RU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    Образец 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75D-2747-4E35-9171-2F177BDF9E6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15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/>
              <a:t>             </a:t>
            </a:r>
          </a:p>
        </p:txBody>
      </p:sp>
      <p:sp>
        <p:nvSpPr>
          <p:cNvPr id="16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7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/>
              <a:t>      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b="1">
              <a:latin typeface="Georgia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58050E-B668-4FA7-85AD-C750C80A6E9B}" type="datetimeFigureOut">
              <a:rPr lang="ru-RU" smtClean="0"/>
              <a:pPr/>
              <a:t>14.02.2019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40D5ECE-8B49-45CD-BE81-EF81920D1969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649" r:id="rId12"/>
    <p:sldLayoutId id="214748365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0" dirty="0">
                <a:solidFill>
                  <a:srgbClr val="262626"/>
                </a:solidFill>
              </a:rPr>
              <a:t/>
            </a:r>
            <a:br>
              <a:rPr lang="ru-RU" sz="2400" b="0" dirty="0">
                <a:solidFill>
                  <a:srgbClr val="262626"/>
                </a:solidFill>
              </a:rPr>
            </a:br>
            <a:endParaRPr lang="ru-RU" sz="5600" b="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55576" y="404664"/>
            <a:ext cx="7848872" cy="60486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ДО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Инсарская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районная спортивная школа»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здорового образа жизни и применение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МБУДО «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Инсарская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районная спортивная школа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8"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</a:p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методист М.В.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Чернышова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тренеры-преподаватели </a:t>
            </a:r>
          </a:p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М.А.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Ягубкина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Н.С.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Сермина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Инсар, 14.02.2019 г.</a:t>
            </a:r>
            <a:endParaRPr lang="ru-RU" sz="17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43608" y="116632"/>
            <a:ext cx="3384376" cy="10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Баскетбол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Новая папка (4)\UWfKIFUFzRw.jpg"/>
          <p:cNvPicPr>
            <a:picLocks noChangeAspect="1" noChangeArrowheads="1"/>
          </p:cNvPicPr>
          <p:nvPr/>
        </p:nvPicPr>
        <p:blipFill>
          <a:blip r:embed="rId2" cstate="print"/>
          <a:srcRect t="28889" r="16667"/>
          <a:stretch>
            <a:fillRect/>
          </a:stretch>
        </p:blipFill>
        <p:spPr bwMode="auto">
          <a:xfrm>
            <a:off x="4355976" y="332656"/>
            <a:ext cx="4500500" cy="2880320"/>
          </a:xfrm>
          <a:prstGeom prst="rect">
            <a:avLst/>
          </a:prstGeom>
          <a:noFill/>
        </p:spPr>
      </p:pic>
      <p:pic>
        <p:nvPicPr>
          <p:cNvPr id="7171" name="Picture 3" descr="C:\Users\1\Desktop\720a9d2eea66cf2c8de9f088b8df2d83.JPG"/>
          <p:cNvPicPr>
            <a:picLocks noChangeAspect="1" noChangeArrowheads="1"/>
          </p:cNvPicPr>
          <p:nvPr/>
        </p:nvPicPr>
        <p:blipFill>
          <a:blip r:embed="rId3" cstate="print"/>
          <a:srcRect t="26667"/>
          <a:stretch>
            <a:fillRect/>
          </a:stretch>
        </p:blipFill>
        <p:spPr bwMode="auto">
          <a:xfrm>
            <a:off x="1691680" y="3356992"/>
            <a:ext cx="6091146" cy="3350130"/>
          </a:xfrm>
          <a:prstGeom prst="rect">
            <a:avLst/>
          </a:prstGeom>
          <a:noFill/>
        </p:spPr>
      </p:pic>
      <p:pic>
        <p:nvPicPr>
          <p:cNvPr id="7172" name="Picture 4" descr="C:\Users\1\Desktop\dc33f001d9664c6c4a055a67b3c50531.JPG"/>
          <p:cNvPicPr>
            <a:picLocks noChangeAspect="1" noChangeArrowheads="1"/>
          </p:cNvPicPr>
          <p:nvPr/>
        </p:nvPicPr>
        <p:blipFill>
          <a:blip r:embed="rId4" cstate="print"/>
          <a:srcRect t="25157"/>
          <a:stretch>
            <a:fillRect/>
          </a:stretch>
        </p:blipFill>
        <p:spPr bwMode="auto">
          <a:xfrm>
            <a:off x="395536" y="1052736"/>
            <a:ext cx="3816424" cy="2142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188640"/>
            <a:ext cx="3384376" cy="10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Волейбол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Новая папка (4)\dS7f2wZ-nbU.jpg"/>
          <p:cNvPicPr>
            <a:picLocks noChangeAspect="1" noChangeArrowheads="1"/>
          </p:cNvPicPr>
          <p:nvPr/>
        </p:nvPicPr>
        <p:blipFill>
          <a:blip r:embed="rId2" cstate="print"/>
          <a:srcRect t="18079"/>
          <a:stretch>
            <a:fillRect/>
          </a:stretch>
        </p:blipFill>
        <p:spPr bwMode="auto">
          <a:xfrm>
            <a:off x="3690523" y="260648"/>
            <a:ext cx="5273965" cy="3240360"/>
          </a:xfrm>
          <a:prstGeom prst="rect">
            <a:avLst/>
          </a:prstGeom>
          <a:noFill/>
        </p:spPr>
      </p:pic>
      <p:pic>
        <p:nvPicPr>
          <p:cNvPr id="8195" name="Picture 3" descr="H:\Новая папка (4)\-Y09a7B2wBg.jpg"/>
          <p:cNvPicPr>
            <a:picLocks noChangeAspect="1" noChangeArrowheads="1"/>
          </p:cNvPicPr>
          <p:nvPr/>
        </p:nvPicPr>
        <p:blipFill>
          <a:blip r:embed="rId3" cstate="print"/>
          <a:srcRect l="9232" r="16912"/>
          <a:stretch>
            <a:fillRect/>
          </a:stretch>
        </p:blipFill>
        <p:spPr bwMode="auto">
          <a:xfrm>
            <a:off x="89326" y="1772816"/>
            <a:ext cx="3474562" cy="3528392"/>
          </a:xfrm>
          <a:prstGeom prst="rect">
            <a:avLst/>
          </a:prstGeom>
          <a:noFill/>
        </p:spPr>
      </p:pic>
      <p:pic>
        <p:nvPicPr>
          <p:cNvPr id="8196" name="Picture 4" descr="C:\Users\1\Desktop\для презентации\SAM_4842.JPG"/>
          <p:cNvPicPr>
            <a:picLocks noChangeAspect="1" noChangeArrowheads="1"/>
          </p:cNvPicPr>
          <p:nvPr/>
        </p:nvPicPr>
        <p:blipFill>
          <a:blip r:embed="rId4" cstate="print"/>
          <a:srcRect t="26089"/>
          <a:stretch>
            <a:fillRect/>
          </a:stretch>
        </p:blipFill>
        <p:spPr bwMode="auto">
          <a:xfrm>
            <a:off x="3639034" y="3717286"/>
            <a:ext cx="5325454" cy="2952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915816" y="188640"/>
            <a:ext cx="3384376" cy="10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Футбол 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Новая папка (4)\BgT_bnbxy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3635896" cy="2726922"/>
          </a:xfrm>
          <a:prstGeom prst="rect">
            <a:avLst/>
          </a:prstGeom>
          <a:noFill/>
        </p:spPr>
      </p:pic>
      <p:pic>
        <p:nvPicPr>
          <p:cNvPr id="9219" name="Picture 3" descr="H:\Новая папка (4)\image-2019-02-12 21_36_27.jpg"/>
          <p:cNvPicPr>
            <a:picLocks noChangeAspect="1" noChangeArrowheads="1"/>
          </p:cNvPicPr>
          <p:nvPr/>
        </p:nvPicPr>
        <p:blipFill>
          <a:blip r:embed="rId3" cstate="print"/>
          <a:srcRect t="16488"/>
          <a:stretch>
            <a:fillRect/>
          </a:stretch>
        </p:blipFill>
        <p:spPr bwMode="auto">
          <a:xfrm>
            <a:off x="1907704" y="980728"/>
            <a:ext cx="5365104" cy="2520280"/>
          </a:xfrm>
          <a:prstGeom prst="rect">
            <a:avLst/>
          </a:prstGeom>
          <a:noFill/>
        </p:spPr>
      </p:pic>
      <p:pic>
        <p:nvPicPr>
          <p:cNvPr id="9220" name="Picture 4" descr="H:\Новая папка (4)\qfVA6vS6N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53036"/>
            <a:ext cx="3600400" cy="27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76402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96" r="5307"/>
          <a:stretch>
            <a:fillRect/>
          </a:stretch>
        </p:blipFill>
        <p:spPr bwMode="auto">
          <a:xfrm>
            <a:off x="5220072" y="3140968"/>
            <a:ext cx="374441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7"/>
          <p:cNvSpPr>
            <a:spLocks noGrp="1"/>
          </p:cNvSpPr>
          <p:nvPr>
            <p:ph idx="1"/>
          </p:nvPr>
        </p:nvSpPr>
        <p:spPr>
          <a:xfrm>
            <a:off x="2915816" y="188640"/>
            <a:ext cx="3384376" cy="10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Хокке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9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5364088" y="188640"/>
            <a:ext cx="3384376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Дзюдо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985360" cy="332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52"/>
          <a:stretch>
            <a:fillRect/>
          </a:stretch>
        </p:blipFill>
        <p:spPr bwMode="auto">
          <a:xfrm>
            <a:off x="3528392" y="3212976"/>
            <a:ext cx="5436096" cy="361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 txBox="1">
            <a:spLocks/>
          </p:cNvSpPr>
          <p:nvPr/>
        </p:nvSpPr>
        <p:spPr>
          <a:xfrm>
            <a:off x="3635896" y="260648"/>
            <a:ext cx="518457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Спортивно-массовая работа, летний отдых,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2" descr="H:\Новая папка (4)\P108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312368" cy="2484135"/>
          </a:xfrm>
          <a:prstGeom prst="rect">
            <a:avLst/>
          </a:prstGeom>
          <a:noFill/>
        </p:spPr>
      </p:pic>
      <p:pic>
        <p:nvPicPr>
          <p:cNvPr id="3" name="Picture 3" descr="C:\Users\1\Desktop\для презентации\20180825_13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08920"/>
            <a:ext cx="6912768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260648"/>
          <a:ext cx="8712968" cy="5400598"/>
        </p:xfrm>
        <a:graphic>
          <a:graphicData uri="http://schemas.openxmlformats.org/drawingml/2006/table">
            <a:tbl>
              <a:tblPr/>
              <a:tblGrid>
                <a:gridCol w="823656"/>
                <a:gridCol w="4375617"/>
                <a:gridCol w="1791765"/>
                <a:gridCol w="1721930"/>
              </a:tblGrid>
              <a:tr h="1800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2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2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Рейтинг соревнований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соревнований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участников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Районные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Более 400 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Республиканские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проведенные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г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Инсаре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Более 500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Республиканские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Более 250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ПФО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Первенство России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для презентации\SAM_4618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2426" t="30699" r="1042"/>
          <a:stretch>
            <a:fillRect/>
          </a:stretch>
        </p:blipFill>
        <p:spPr bwMode="auto">
          <a:xfrm>
            <a:off x="-108520" y="0"/>
            <a:ext cx="9252645" cy="616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00PHOTO\SAM_4625.JPG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0" y="-1"/>
            <a:ext cx="9396536" cy="7047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DSC_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501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article_524_cover_ru_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121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slide-8.jpg"/>
          <p:cNvPicPr>
            <a:picLocks noChangeAspect="1" noChangeArrowheads="1"/>
          </p:cNvPicPr>
          <p:nvPr/>
        </p:nvPicPr>
        <p:blipFill>
          <a:blip r:embed="rId3" cstate="print"/>
          <a:srcRect t="2751" b="2751"/>
          <a:stretch>
            <a:fillRect/>
          </a:stretch>
        </p:blipFill>
        <p:spPr bwMode="auto">
          <a:xfrm>
            <a:off x="-5152" y="188640"/>
            <a:ext cx="9149151" cy="6740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1\Desktop\Спорт учителя\IMG_5348.JPG"/>
          <p:cNvPicPr>
            <a:picLocks noChangeAspect="1" noChangeArrowheads="1"/>
          </p:cNvPicPr>
          <p:nvPr/>
        </p:nvPicPr>
        <p:blipFill>
          <a:blip r:embed="rId3" cstate="print"/>
          <a:srcRect l="19178" t="12329" b="23973"/>
          <a:stretch>
            <a:fillRect/>
          </a:stretch>
        </p:blipFill>
        <p:spPr bwMode="auto">
          <a:xfrm>
            <a:off x="107504" y="188640"/>
            <a:ext cx="4385519" cy="2304256"/>
          </a:xfrm>
          <a:prstGeom prst="rect">
            <a:avLst/>
          </a:prstGeom>
          <a:noFill/>
        </p:spPr>
      </p:pic>
      <p:pic>
        <p:nvPicPr>
          <p:cNvPr id="13317" name="Picture 5" descr="C:\Users\1\Desktop\Спорт учителя\IMG_5393.JPG"/>
          <p:cNvPicPr>
            <a:picLocks noChangeAspect="1" noChangeArrowheads="1"/>
          </p:cNvPicPr>
          <p:nvPr/>
        </p:nvPicPr>
        <p:blipFill>
          <a:blip r:embed="rId4" cstate="print"/>
          <a:srcRect l="34150" r="10879"/>
          <a:stretch>
            <a:fillRect/>
          </a:stretch>
        </p:blipFill>
        <p:spPr bwMode="auto">
          <a:xfrm>
            <a:off x="5580112" y="2492896"/>
            <a:ext cx="3384376" cy="4104456"/>
          </a:xfrm>
          <a:prstGeom prst="rect">
            <a:avLst/>
          </a:prstGeom>
          <a:noFill/>
        </p:spPr>
      </p:pic>
      <p:pic>
        <p:nvPicPr>
          <p:cNvPr id="13318" name="Picture 6" descr="C:\Users\1\Desktop\Спорт учителя\IMG_5263.JPG"/>
          <p:cNvPicPr>
            <a:picLocks noChangeAspect="1" noChangeArrowheads="1"/>
          </p:cNvPicPr>
          <p:nvPr/>
        </p:nvPicPr>
        <p:blipFill>
          <a:blip r:embed="rId5" cstate="print"/>
          <a:srcRect l="12545" t="7428" r="5619"/>
          <a:stretch>
            <a:fillRect/>
          </a:stretch>
        </p:blipFill>
        <p:spPr bwMode="auto">
          <a:xfrm>
            <a:off x="107504" y="2564904"/>
            <a:ext cx="5333170" cy="4021920"/>
          </a:xfrm>
          <a:prstGeom prst="rect">
            <a:avLst/>
          </a:prstGeom>
          <a:noFill/>
        </p:spPr>
      </p:pic>
      <p:sp>
        <p:nvSpPr>
          <p:cNvPr id="9" name="Содержимое 7"/>
          <p:cNvSpPr txBox="1">
            <a:spLocks/>
          </p:cNvSpPr>
          <p:nvPr/>
        </p:nvSpPr>
        <p:spPr>
          <a:xfrm>
            <a:off x="4572000" y="260648"/>
            <a:ext cx="43204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Сдача нормативов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ВФСК «ГТО»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7"/>
          <p:cNvSpPr txBox="1">
            <a:spLocks/>
          </p:cNvSpPr>
          <p:nvPr/>
        </p:nvSpPr>
        <p:spPr>
          <a:xfrm>
            <a:off x="4572000" y="260648"/>
            <a:ext cx="43204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Сдача нормативов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ВФСК «ГТО»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6564" name="Picture 4" descr="E:\IMG_6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9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7"/>
          <p:cNvSpPr txBox="1">
            <a:spLocks/>
          </p:cNvSpPr>
          <p:nvPr/>
        </p:nvSpPr>
        <p:spPr>
          <a:xfrm>
            <a:off x="4572000" y="260648"/>
            <a:ext cx="43204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Сдача нормативов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ВФСК «ГТО»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7586" name="Picture 2" descr="C:\Users\1\Desktop\фото соревнования\DSC_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340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7"/>
          <p:cNvSpPr txBox="1">
            <a:spLocks/>
          </p:cNvSpPr>
          <p:nvPr/>
        </p:nvSpPr>
        <p:spPr>
          <a:xfrm>
            <a:off x="4572000" y="260648"/>
            <a:ext cx="43204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Сдача нормативов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ВФСК «ГТО»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8610" name="Picture 2" descr="C:\Users\1\Desktop\фото соревнования\DSC_0801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r="23891"/>
          <a:stretch>
            <a:fillRect/>
          </a:stretch>
        </p:blipFill>
        <p:spPr bwMode="auto">
          <a:xfrm>
            <a:off x="-1" y="0"/>
            <a:ext cx="927922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7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06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funkcii-zozh1.jpg"/>
          <p:cNvPicPr>
            <a:picLocks noChangeAspect="1" noChangeArrowheads="1"/>
          </p:cNvPicPr>
          <p:nvPr/>
        </p:nvPicPr>
        <p:blipFill>
          <a:blip r:embed="rId2" cstate="print"/>
          <a:srcRect l="1849" t="2732" r="5092" b="3964"/>
          <a:stretch>
            <a:fillRect/>
          </a:stretch>
        </p:blipFill>
        <p:spPr bwMode="auto">
          <a:xfrm>
            <a:off x="0" y="0"/>
            <a:ext cx="9144000" cy="648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06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4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4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013.jpg"/>
          <p:cNvPicPr>
            <a:picLocks noChangeAspect="1" noChangeArrowheads="1"/>
          </p:cNvPicPr>
          <p:nvPr/>
        </p:nvPicPr>
        <p:blipFill>
          <a:blip r:embed="rId2" cstate="print"/>
          <a:srcRect l="2751" t="10530" r="3188" b="5572"/>
          <a:stretch>
            <a:fillRect/>
          </a:stretch>
        </p:blipFill>
        <p:spPr bwMode="auto">
          <a:xfrm>
            <a:off x="35497" y="0"/>
            <a:ext cx="9108503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4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statistika-ozhireniya-ross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12166" cy="6069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4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352800" cy="125272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спортивной школы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66454484"/>
              </p:ext>
            </p:extLst>
          </p:nvPr>
        </p:nvGraphicFramePr>
        <p:xfrm>
          <a:off x="3575050" y="273050"/>
          <a:ext cx="5389438" cy="658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2880320" cy="4608512"/>
          </a:xfrm>
        </p:spPr>
        <p:txBody>
          <a:bodyPr>
            <a:normAutofit lnSpcReduction="10000"/>
          </a:bodyPr>
          <a:lstStyle/>
          <a:p>
            <a:endParaRPr lang="ru-RU" sz="1600" dirty="0" smtClean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спортивно-массовая и физкультурно-оздоровительная работа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</a:t>
            </a:r>
            <a:r>
              <a:rPr lang="ru-RU" sz="1600" dirty="0" smtClean="0"/>
              <a:t>рофилактика вредных привычек и правонарушений через организацию содержательного досуга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с</a:t>
            </a:r>
            <a:r>
              <a:rPr lang="ru-RU" sz="1600" dirty="0" smtClean="0"/>
              <a:t>амореализация  и профессиональное самоопределение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</a:t>
            </a:r>
            <a:r>
              <a:rPr lang="ru-RU" sz="1600" dirty="0" smtClean="0"/>
              <a:t>ропаганда здорового образа жизни через внедрение  и реализацию Всероссийского физкультурно – спортивного комплекса «Готов к труду и обороне»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75856" y="188640"/>
            <a:ext cx="5616624" cy="1080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Лыжные гонки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:\Новая папка (4)\AbVbnvTAA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12976"/>
            <a:ext cx="5057681" cy="3575546"/>
          </a:xfrm>
          <a:prstGeom prst="rect">
            <a:avLst/>
          </a:prstGeom>
          <a:noFill/>
        </p:spPr>
      </p:pic>
      <p:pic>
        <p:nvPicPr>
          <p:cNvPr id="6150" name="Picture 6" descr="H:\Новая папка (4)\image (2).jpg"/>
          <p:cNvPicPr>
            <a:picLocks noChangeAspect="1" noChangeArrowheads="1"/>
          </p:cNvPicPr>
          <p:nvPr/>
        </p:nvPicPr>
        <p:blipFill>
          <a:blip r:embed="rId3" cstate="print"/>
          <a:srcRect t="9634"/>
          <a:stretch>
            <a:fillRect/>
          </a:stretch>
        </p:blipFill>
        <p:spPr bwMode="auto">
          <a:xfrm>
            <a:off x="5508104" y="1268760"/>
            <a:ext cx="3445545" cy="5535274"/>
          </a:xfrm>
          <a:prstGeom prst="rect">
            <a:avLst/>
          </a:prstGeom>
          <a:noFill/>
        </p:spPr>
      </p:pic>
      <p:pic>
        <p:nvPicPr>
          <p:cNvPr id="6151" name="Picture 7" descr="H:\Новая папка (4)\OSjcnAF9SCg.jpg"/>
          <p:cNvPicPr>
            <a:picLocks noChangeAspect="1" noChangeArrowheads="1"/>
          </p:cNvPicPr>
          <p:nvPr/>
        </p:nvPicPr>
        <p:blipFill>
          <a:blip r:embed="rId4" cstate="print"/>
          <a:srcRect l="21428" r="21429" b="19611"/>
          <a:stretch>
            <a:fillRect/>
          </a:stretch>
        </p:blipFill>
        <p:spPr bwMode="auto">
          <a:xfrm>
            <a:off x="323528" y="260648"/>
            <a:ext cx="2952328" cy="2767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Легкая атлетика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559" y="908720"/>
            <a:ext cx="378189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8829" b="9144"/>
          <a:stretch>
            <a:fillRect/>
          </a:stretch>
        </p:blipFill>
        <p:spPr bwMode="auto">
          <a:xfrm>
            <a:off x="467544" y="908720"/>
            <a:ext cx="3960440" cy="24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 descr="E:\IMG_0676.JPG"/>
          <p:cNvPicPr>
            <a:picLocks noChangeAspect="1" noChangeArrowheads="1"/>
          </p:cNvPicPr>
          <p:nvPr/>
        </p:nvPicPr>
        <p:blipFill>
          <a:blip r:embed="rId4" cstate="print"/>
          <a:srcRect t="23438"/>
          <a:stretch>
            <a:fillRect/>
          </a:stretch>
        </p:blipFill>
        <p:spPr bwMode="auto">
          <a:xfrm>
            <a:off x="1835696" y="3501008"/>
            <a:ext cx="6019281" cy="3072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3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244</Words>
  <Application>Microsoft Office PowerPoint</Application>
  <PresentationFormat>Экран (4:3)</PresentationFormat>
  <Paragraphs>72</Paragraphs>
  <Slides>26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 </vt:lpstr>
      <vt:lpstr>Слайд 2</vt:lpstr>
      <vt:lpstr>Слайд 3</vt:lpstr>
      <vt:lpstr>Слайд 4</vt:lpstr>
      <vt:lpstr>Слайд 5</vt:lpstr>
      <vt:lpstr>Слайд 6</vt:lpstr>
      <vt:lpstr>Направления деятельности спортивной школы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2018-02-18T10:53:17Z</dcterms:created>
  <dcterms:modified xsi:type="dcterms:W3CDTF">2019-02-14T16:36:03Z</dcterms:modified>
</cp:coreProperties>
</file>