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85BAC-D025-4400-AE38-601A5E587D2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9E9599-0136-44FC-9969-B192C7F77D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85f8b3b0a8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22" y="1988840"/>
            <a:ext cx="904137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ПЕРВОЦВЕТЫ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Тает снежок,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Ожил лужок,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День прибывает,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Когда это бывает? (весной)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098" name="Picture 2" descr="https://stihi.ru/pics/2014/03/21/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2008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Как называются цветы, которые появляются самыми первыми весной? (первоцветы)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5" name="Рисунок 1" descr="0019-019-Pervotsvety-probivajutsja-iz-pod-sneg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521320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780928"/>
            <a:ext cx="2952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Первоцветы – это многолетние растения, </a:t>
            </a:r>
            <a:r>
              <a:rPr lang="ru-RU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т. </a:t>
            </a:r>
            <a:r>
              <a:rPr lang="ru-RU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е. такие, которые по многу лет растут и цветут. Они сохраняются под снегом зимой, а с наступлением тепла пробуждаются, и из их корня растут стебель, листья.</a:t>
            </a:r>
            <a:r>
              <a:rPr lang="ru-RU" sz="4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752" y="457200"/>
            <a:ext cx="8686800" cy="2323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08720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Подснежник – цветок нежный, хрупкий, но в то же время гордый и смелый, растет рядом со снегом, его обдувают холодные ветра, а он не боится и прямо стоит на своей тонкой ножке. </a:t>
            </a:r>
            <a:endParaRPr lang="ru-RU" dirty="0"/>
          </a:p>
        </p:txBody>
      </p:sp>
      <p:pic>
        <p:nvPicPr>
          <p:cNvPr id="3074" name="Picture 2" descr="https://i1.wp.com/landshaftadvice.ru/wp-content/uploads/2017/11/Podsnezhnik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3"/>
            <a:ext cx="3323684" cy="3271752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76056" y="4365104"/>
            <a:ext cx="31683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Ранней солнечной порой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проталинке весной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Украшают бугорки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Мать-и-мачехи цветки.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ярких желтеньких платочках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зелененьких носочках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s://avatars.mds.yandex.net/get-pdb/936249/4fb8b144-9e4a-4a69-9c24-3df98f6ec2b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4495428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2120" y="9087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Уронило солнце</a:t>
            </a:r>
            <a:br>
              <a:rPr lang="ru-RU" dirty="0" smtClean="0"/>
            </a:br>
            <a:r>
              <a:rPr lang="ru-RU" dirty="0" smtClean="0"/>
              <a:t>Лучик золотой.</a:t>
            </a:r>
            <a:br>
              <a:rPr lang="ru-RU" dirty="0" smtClean="0"/>
            </a:br>
            <a:r>
              <a:rPr lang="ru-RU" dirty="0" smtClean="0"/>
              <a:t>Вырос одуванчик –</a:t>
            </a:r>
            <a:br>
              <a:rPr lang="ru-RU" dirty="0" smtClean="0"/>
            </a:br>
            <a:r>
              <a:rPr lang="ru-RU" dirty="0" smtClean="0"/>
              <a:t>Первый, молодой.</a:t>
            </a:r>
            <a:br>
              <a:rPr lang="ru-RU" dirty="0" smtClean="0"/>
            </a:br>
            <a:r>
              <a:rPr lang="ru-RU" dirty="0" smtClean="0"/>
              <a:t>У него чудесный,</a:t>
            </a:r>
            <a:br>
              <a:rPr lang="ru-RU" dirty="0" smtClean="0"/>
            </a:br>
            <a:r>
              <a:rPr lang="ru-RU" dirty="0" smtClean="0"/>
              <a:t>Золотистый цвет.</a:t>
            </a:r>
            <a:br>
              <a:rPr lang="ru-RU" dirty="0" smtClean="0"/>
            </a:br>
            <a:r>
              <a:rPr lang="ru-RU" dirty="0" smtClean="0"/>
              <a:t>Он – большого солнца</a:t>
            </a:r>
            <a:br>
              <a:rPr lang="ru-RU" dirty="0" smtClean="0"/>
            </a:br>
            <a:r>
              <a:rPr lang="ru-RU" dirty="0" smtClean="0"/>
              <a:t>Маленький портрет!</a:t>
            </a:r>
            <a:endParaRPr lang="ru-RU" dirty="0"/>
          </a:p>
        </p:txBody>
      </p:sp>
      <p:pic>
        <p:nvPicPr>
          <p:cNvPr id="2050" name="Picture 2" descr="https://avatars.mds.yandex.net/get-zen_doc/35845/pub_5aeda65b48c85e9c0f6cc493_5aedca5748c85e9c0f6cc85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4499992" cy="30037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437112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одуванчик отцветает, на месте желтой головки появляется белый шарик из пушинок. На каждой пушинке крепится семечка, и когда дует ветер, то пушинки разлетаются и разносят семена одуванчика.</a:t>
            </a:r>
            <a:endParaRPr lang="ru-RU" dirty="0"/>
          </a:p>
        </p:txBody>
      </p:sp>
      <p:pic>
        <p:nvPicPr>
          <p:cNvPr id="2052" name="Picture 4" descr="https://avatars.mds.yandex.net/get-pdb/2022586/5de75bdb-bb50-4e96-83c8-1cbbd264c89a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598532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-cvetov.ru/images/landyshy/landysh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009208" cy="53456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Ландыш — весенний цветок.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Его ты не трогай, дружок!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будет красою лесов,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будет белее снегов.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«Белые горошки на зелёной ножке»</a:t>
            </a:r>
            <a:br>
              <a:rPr lang="ru-RU" dirty="0" smtClean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028" name="Picture 4" descr="https://avatars.mds.yandex.net/get-pdb/1880804/87c3059f-8764-4668-ab2b-0e28b78e56a8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22302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2.imgsmail.ru/imgpreview?key=http%3A//s60.radikal.ru/i168/0903/bd/af35e0d03dec.jpg&amp;mb=imgdb_preview_1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096344" cy="2060018"/>
          </a:xfrm>
          <a:prstGeom prst="rect">
            <a:avLst/>
          </a:prstGeom>
          <a:noFill/>
        </p:spPr>
      </p:pic>
      <p:pic>
        <p:nvPicPr>
          <p:cNvPr id="6" name="Picture 7" descr="w0115"/>
          <p:cNvPicPr>
            <a:picLocks noChangeAspect="1" noChangeArrowheads="1"/>
          </p:cNvPicPr>
          <p:nvPr/>
        </p:nvPicPr>
        <p:blipFill>
          <a:blip r:embed="rId3" cstate="print"/>
          <a:srcRect b="-27"/>
          <a:stretch>
            <a:fillRect/>
          </a:stretch>
        </p:blipFill>
        <p:spPr bwMode="auto">
          <a:xfrm>
            <a:off x="5364088" y="692696"/>
            <a:ext cx="2881312" cy="2054225"/>
          </a:xfrm>
          <a:prstGeom prst="rect">
            <a:avLst/>
          </a:prstGeom>
          <a:noFill/>
        </p:spPr>
      </p:pic>
      <p:pic>
        <p:nvPicPr>
          <p:cNvPr id="7" name="Picture 4" descr="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2163762" cy="2863850"/>
          </a:xfrm>
          <a:prstGeom prst="rect">
            <a:avLst/>
          </a:prstGeom>
          <a:noFill/>
        </p:spPr>
      </p:pic>
      <p:pic>
        <p:nvPicPr>
          <p:cNvPr id="8" name="Picture 5" descr="2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356992"/>
            <a:ext cx="2165350" cy="2886075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43608" y="2780928"/>
            <a:ext cx="2520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Подснежник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55576" y="6309320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/>
                </a:solidFill>
              </a:rPr>
              <a:t>Мать-и-мачех</a:t>
            </a:r>
            <a:r>
              <a:rPr lang="ru-RU" sz="2000" dirty="0">
                <a:solidFill>
                  <a:schemeClr val="accent3"/>
                </a:solidFill>
              </a:rPr>
              <a:t>а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84168" y="2852936"/>
            <a:ext cx="228582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/>
                </a:solidFill>
              </a:rPr>
              <a:t>Одуванчик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300192" y="6309320"/>
            <a:ext cx="2699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/>
                </a:solidFill>
              </a:rPr>
              <a:t>Ландыш майский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03848" y="3356992"/>
            <a:ext cx="31683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/>
              <a:t>Вот весенние цветы</a:t>
            </a:r>
          </a:p>
          <a:p>
            <a:r>
              <a:rPr lang="ru-RU" sz="2400" b="1" i="1" dirty="0"/>
              <a:t>Или первоцветы.</a:t>
            </a:r>
          </a:p>
          <a:p>
            <a:r>
              <a:rPr lang="ru-RU" sz="2400" b="1" i="1" dirty="0"/>
              <a:t>Их запомнить должен ты</a:t>
            </a:r>
          </a:p>
          <a:p>
            <a:r>
              <a:rPr lang="ru-RU" sz="2400" b="1" i="1" dirty="0"/>
              <a:t>Как весны примету.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71600" y="105273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b="1" i="1" dirty="0" smtClean="0">
                <a:solidFill>
                  <a:schemeClr val="accent3"/>
                </a:solidFill>
              </a:rPr>
              <a:t>Берегите красивые растения! </a:t>
            </a:r>
          </a:p>
          <a:p>
            <a:pPr algn="ctr"/>
            <a:r>
              <a:rPr lang="ru-RU" b="1" i="1" dirty="0" smtClean="0">
                <a:solidFill>
                  <a:schemeClr val="accent3"/>
                </a:solidFill>
              </a:rPr>
              <a:t>Пусть наша родная земля всегда будет прекрасной    и  цветущей</a:t>
            </a:r>
            <a:r>
              <a:rPr lang="ru-RU" b="1" dirty="0" smtClean="0">
                <a:solidFill>
                  <a:schemeClr val="accent3"/>
                </a:solidFill>
              </a:rPr>
              <a:t>!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5" name="Picture 3" descr="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408712" cy="459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209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 Гербель</dc:creator>
  <cp:lastModifiedBy>Артем Гербель</cp:lastModifiedBy>
  <cp:revision>6</cp:revision>
  <dcterms:created xsi:type="dcterms:W3CDTF">2020-05-19T17:51:59Z</dcterms:created>
  <dcterms:modified xsi:type="dcterms:W3CDTF">2020-05-19T19:19:38Z</dcterms:modified>
</cp:coreProperties>
</file>