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7" r:id="rId10"/>
    <p:sldId id="265" r:id="rId11"/>
    <p:sldId id="266" r:id="rId12"/>
    <p:sldId id="269" r:id="rId13"/>
    <p:sldId id="270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312" r:id="rId24"/>
    <p:sldId id="281" r:id="rId25"/>
    <p:sldId id="282" r:id="rId26"/>
    <p:sldId id="283" r:id="rId27"/>
    <p:sldId id="284" r:id="rId28"/>
    <p:sldId id="285" r:id="rId29"/>
    <p:sldId id="287" r:id="rId30"/>
    <p:sldId id="288" r:id="rId31"/>
    <p:sldId id="290" r:id="rId32"/>
    <p:sldId id="311" r:id="rId33"/>
    <p:sldId id="291" r:id="rId34"/>
    <p:sldId id="292" r:id="rId35"/>
    <p:sldId id="293" r:id="rId36"/>
    <p:sldId id="294" r:id="rId37"/>
    <p:sldId id="295" r:id="rId38"/>
    <p:sldId id="313" r:id="rId39"/>
    <p:sldId id="314" r:id="rId40"/>
    <p:sldId id="296" r:id="rId41"/>
    <p:sldId id="297" r:id="rId42"/>
    <p:sldId id="315" r:id="rId43"/>
    <p:sldId id="298" r:id="rId44"/>
    <p:sldId id="300" r:id="rId45"/>
    <p:sldId id="302" r:id="rId46"/>
    <p:sldId id="308" r:id="rId47"/>
    <p:sldId id="301" r:id="rId48"/>
    <p:sldId id="305" r:id="rId49"/>
    <p:sldId id="303" r:id="rId50"/>
    <p:sldId id="304" r:id="rId51"/>
    <p:sldId id="299" r:id="rId5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929" autoAdjust="0"/>
  </p:normalViewPr>
  <p:slideViewPr>
    <p:cSldViewPr snapToGrid="0">
      <p:cViewPr varScale="1">
        <p:scale>
          <a:sx n="66" d="100"/>
          <a:sy n="66" d="100"/>
        </p:scale>
        <p:origin x="9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F417B-59A0-21DB-27F1-FBD0E0D93F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8B7493E-54AC-CC0E-0C75-74F1DAE0BC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F1AC43-95F4-247B-2A89-7B026C46A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0F9F-BC09-4BE9-AAFC-B099D45F409B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5F0F2E-6600-6A6F-5209-B66FF452C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F64B41-0C93-08D9-86EA-DDDEED1E0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9DA58-D572-42BF-A3A3-37186D835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939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3974FF-D883-0ECB-B583-27DD4929B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14CEC90-8895-72A0-F5C7-7B2B40A57A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CA9A10-9960-25B5-BCCA-6A147BDD6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0F9F-BC09-4BE9-AAFC-B099D45F409B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C3E7A7-A870-E4E9-EB6B-EFE1EE342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DC4379-E275-1824-ECEB-4ABA4BB19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9DA58-D572-42BF-A3A3-37186D835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616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C89BD39-81DB-10B6-089D-F81EDD58CA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29885A-E2F3-B2F2-82C3-990282BC3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5DEE18-4D0C-7B5C-37B1-344CC843A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0F9F-BC09-4BE9-AAFC-B099D45F409B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3FBC07-890F-8E34-7CFF-E6729B2E9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A83761-9CFD-A6D4-736D-A67FBE39C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9DA58-D572-42BF-A3A3-37186D835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172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E635AB-7B9B-65C6-BBEC-D86A40E6A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6930DA-9C7E-BC6C-89FA-4D36CF792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5C9BC4-065C-1140-681E-631D3C149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0F9F-BC09-4BE9-AAFC-B099D45F409B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735F3D-5E3E-1B92-3844-D10EB8AF8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29CC20-CC42-589C-B546-27F449547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9DA58-D572-42BF-A3A3-37186D835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551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0038B1-857B-148E-D6EA-72E6CA39D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7E7D15-BB21-A236-5FBA-EF19664A0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63B723-5F33-13A3-FF42-A04E95E76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0F9F-BC09-4BE9-AAFC-B099D45F409B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9F3B7F-9104-6E3B-CD14-CDD9DFD45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4416A8-6E6F-BC97-BE89-CC4DC79E3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9DA58-D572-42BF-A3A3-37186D835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350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9AC69-9D6F-1716-C1AA-7AD4E62C4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BF76BB-6040-BC93-7716-29DA4E7005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5098F1-3CCD-2251-BA91-609380893C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988136-A9AB-AD7C-BAFB-290491591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0F9F-BC09-4BE9-AAFC-B099D45F409B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1AAD67-C41C-0C4E-B86C-4DEA9F305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E64071-2FA3-347C-E810-BD56933A6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9DA58-D572-42BF-A3A3-37186D835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009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B0F1B0-0CAE-EFC1-BC88-A6BAA1B94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B09724-4CF8-C71B-48E0-F3D34127C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A36EAB-0324-1E3D-944D-1D06336F1C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09CF0FD-3A93-6726-086E-AF97B3135F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9120ACA-2AA7-8969-7439-DD2158D673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101ECA0-2536-6857-C193-C3D5F0C12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0F9F-BC09-4BE9-AAFC-B099D45F409B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C3358DB-B13D-302F-280D-A0AF88A96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6794F30-85B3-2147-ED97-40E92DC76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9DA58-D572-42BF-A3A3-37186D835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660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288414-6CB7-3D9A-C116-0A80F9033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E3BCFD5-DCD4-13B1-4116-A67BF20B8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0F9F-BC09-4BE9-AAFC-B099D45F409B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D1E8402-3D1E-E737-548F-32D182166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C74378-72D3-8959-74CA-AA6643CBF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9DA58-D572-42BF-A3A3-37186D835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795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4FE4CF1-4030-CE6C-6E07-045435ACD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0F9F-BC09-4BE9-AAFC-B099D45F409B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A4F2B3D-D3BA-7561-7693-25B407215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28CECC0-21BB-F190-0F16-6F561E9F6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9DA58-D572-42BF-A3A3-37186D835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957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1C72CE-6423-C2FB-76E0-351C7F913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075EA6-81DA-C63A-74D3-3A53EADB7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5D5F37-9F24-7D9C-ED43-29D4F622C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AB8A19-3DC4-CBCD-FBF3-53109D77D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0F9F-BC09-4BE9-AAFC-B099D45F409B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9D610B-45D9-1CD4-96B6-DB7E955B5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8F253C-92FC-830C-E825-FB9A10A5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9DA58-D572-42BF-A3A3-37186D835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790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AAF1D-79D6-D1B9-2302-35E7A395C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FEECDA0-7915-B1B6-EDE2-DBCF38546D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0F9EBD-5A08-D206-39FC-80D8A20F87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64418B-9EB5-BB6C-799E-E77D9CD96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0F9F-BC09-4BE9-AAFC-B099D45F409B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FFA4B0-76A6-72AA-5E7D-7EB18CE29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3CEE27-BBDC-9B86-1FA3-EE6C506A3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9DA58-D572-42BF-A3A3-37186D835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751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DD36D-3972-BB23-FAE9-3BD38DDC0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2F0E8D-C82E-25F1-C3C0-802358B13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82C7D1-8F88-39C4-8774-8ABF0E9F76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30F9F-BC09-4BE9-AAFC-B099D45F409B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ABDB36-438D-AF05-26E0-53292D2B5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252BCE-1464-E7DF-D031-28BF1F5ACA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9DA58-D572-42BF-A3A3-37186D8355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63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f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ds117sar.schoolrm.ru/sveden/employees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30734.maam.ru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f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f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fif"/><Relationship Id="rId4" Type="http://schemas.openxmlformats.org/officeDocument/2006/relationships/image" Target="../media/image6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D9DE09-76D6-8C19-31AE-8006B7A56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F80B9A-9E02-F6DA-0F55-15CD9FCE2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59" y="2243048"/>
            <a:ext cx="3453414" cy="3852909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B29372-4E63-69E5-335C-83B976A8AA51}"/>
              </a:ext>
            </a:extLst>
          </p:cNvPr>
          <p:cNvSpPr txBox="1"/>
          <p:nvPr/>
        </p:nvSpPr>
        <p:spPr>
          <a:xfrm>
            <a:off x="807868" y="622241"/>
            <a:ext cx="1049340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096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республики Мордовия </a:t>
            </a:r>
            <a:br>
              <a:rPr lang="ru-RU" sz="2400" b="1" dirty="0">
                <a:solidFill>
                  <a:srgbClr val="096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96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br>
              <a:rPr lang="ru-RU" sz="2400" b="1" dirty="0">
                <a:solidFill>
                  <a:srgbClr val="096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Евстигнеева Марина Викторовна</a:t>
            </a:r>
            <a:r>
              <a:rPr lang="ru-RU" sz="2400" b="1" dirty="0">
                <a:solidFill>
                  <a:srgbClr val="096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 eaLnBrk="1" hangingPunct="1">
              <a:defRPr/>
            </a:pPr>
            <a:r>
              <a:rPr lang="ru-RU" sz="2400" b="1" dirty="0">
                <a:solidFill>
                  <a:srgbClr val="0961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МДОУ «Детский сад №117»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C7A229-9E52-CB52-FB7A-119A66853D90}"/>
              </a:ext>
            </a:extLst>
          </p:cNvPr>
          <p:cNvSpPr txBox="1"/>
          <p:nvPr/>
        </p:nvSpPr>
        <p:spPr>
          <a:xfrm>
            <a:off x="4678532" y="2552330"/>
            <a:ext cx="662274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175" eaLnBrk="1" hangingPunct="1">
              <a:buFont typeface="Arial" charset="0"/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03</a:t>
            </a:r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.08.1981 год.</a:t>
            </a:r>
          </a:p>
          <a:p>
            <a:pPr indent="3175" eaLnBrk="1" hangingPunct="1">
              <a:buFont typeface="Arial" charset="0"/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</a:t>
            </a:r>
          </a:p>
          <a:p>
            <a:pPr indent="3175" eaLnBrk="1" hangingPunct="1">
              <a:buFont typeface="Arial" charset="0"/>
              <a:buNone/>
            </a:pPr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МГПИ им. М.С. </a:t>
            </a:r>
            <a:r>
              <a:rPr lang="ru-RU" alt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г. Саранска </a:t>
            </a:r>
          </a:p>
          <a:p>
            <a:pPr indent="3175" eaLnBrk="1" hangingPunct="1">
              <a:buFont typeface="Arial" charset="0"/>
              <a:buNone/>
            </a:pPr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 ВСГ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№ 0606189</a:t>
            </a:r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indent="3175" eaLnBrk="1" hangingPunct="1">
              <a:buFont typeface="Arial" charset="0"/>
              <a:buNone/>
            </a:pPr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выдачи – 26.01.2007г. </a:t>
            </a:r>
          </a:p>
          <a:p>
            <a:pPr indent="3175" eaLnBrk="1" hangingPunct="1"/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Специальность:</a:t>
            </a:r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Организатор – методист дошкольного образования и педагог психолог</a:t>
            </a:r>
          </a:p>
          <a:p>
            <a:pPr indent="3175" eaLnBrk="1" hangingPunct="1">
              <a:buFont typeface="Arial" charset="0"/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</a:t>
            </a:r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7 лет</a:t>
            </a:r>
          </a:p>
          <a:p>
            <a:pPr indent="3175" eaLnBrk="1" hangingPunct="1">
              <a:buFont typeface="Arial" charset="0"/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Общий трудовой стаж  </a:t>
            </a:r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- 24 года</a:t>
            </a:r>
            <a:endParaRPr lang="ru-RU" altLang="ru-RU" sz="20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175" eaLnBrk="1" hangingPunct="1">
              <a:buFont typeface="Arial" charset="0"/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</a:t>
            </a:r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первая</a:t>
            </a:r>
          </a:p>
          <a:p>
            <a:pPr indent="3175" eaLnBrk="1" hangingPunct="1">
              <a:buFont typeface="Arial" charset="0"/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</a:t>
            </a:r>
            <a:r>
              <a:rPr lang="ru-RU" alt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23.12.2021 г.</a:t>
            </a:r>
            <a:endParaRPr lang="ru-RU" altLang="ru-RU" sz="2000" i="1" dirty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979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9F86E-38B7-343A-9AE3-4337A2945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B0DA15-77BA-F3FD-4219-520948F27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7680A0-C3FA-8377-501B-CFB910744B89}"/>
              </a:ext>
            </a:extLst>
          </p:cNvPr>
          <p:cNvSpPr txBox="1"/>
          <p:nvPr/>
        </p:nvSpPr>
        <p:spPr>
          <a:xfrm>
            <a:off x="3003115" y="2996945"/>
            <a:ext cx="61815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500542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0E8F0-8CB9-45C9-A310-1A8B85236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6B881E-9BC2-9EC2-C7BC-A259221B0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9FA8AF-7F2B-7B42-3530-CFC2812E6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109" y="232229"/>
            <a:ext cx="4947781" cy="635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23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C202C-04C2-C873-6CC3-4386DB026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6074E5-0F9E-4269-7B3D-84269B945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6C8A8D-19E6-4384-F3A7-45D9AA9B3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5" y="372649"/>
            <a:ext cx="3774394" cy="61127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835B31-C3E0-B100-1B61-2B84DA3415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3"/>
          <a:stretch/>
        </p:blipFill>
        <p:spPr>
          <a:xfrm>
            <a:off x="8241448" y="372650"/>
            <a:ext cx="3685370" cy="61127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2A72EC-A2E8-9072-D0BF-B7B7A1A85D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71" y="372648"/>
            <a:ext cx="3962400" cy="611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16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4CB22-7F8F-77D6-F164-ED8304F98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D69045-344C-28BD-9E68-6AB9C2293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2" descr="C:\Users\Admin\Pictures\img120.jpg">
            <a:extLst>
              <a:ext uri="{FF2B5EF4-FFF2-40B4-BE49-F238E27FC236}">
                <a16:creationId xmlns:a16="http://schemas.microsoft.com/office/drawing/2014/main" id="{61121267-4E39-F32C-158F-13B11EA9E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8"/>
          <a:stretch/>
        </p:blipFill>
        <p:spPr bwMode="auto">
          <a:xfrm>
            <a:off x="264206" y="275572"/>
            <a:ext cx="4996726" cy="641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2CA06D-98CB-1659-9C8B-E76B7C0DD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5364"/>
            <a:ext cx="4850256" cy="65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07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D62A3-E88B-C988-F5EC-E24A3D550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AA857D-293B-6C7F-40C8-2BA5B3078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11A05B-8676-7953-D12A-FB3B41DA1A08}"/>
              </a:ext>
            </a:extLst>
          </p:cNvPr>
          <p:cNvSpPr txBox="1"/>
          <p:nvPr/>
        </p:nvSpPr>
        <p:spPr>
          <a:xfrm>
            <a:off x="2975453" y="1166842"/>
            <a:ext cx="624109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в:</a:t>
            </a:r>
          </a:p>
          <a:p>
            <a:pPr algn="ctr" eaLnBrk="1" hangingPunct="1">
              <a:buFontTx/>
              <a:buChar char="-"/>
            </a:pPr>
            <a:r>
              <a:rPr lang="ru-RU" alt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конкурсах; </a:t>
            </a:r>
          </a:p>
          <a:p>
            <a:pPr algn="ctr" eaLnBrk="1" hangingPunct="1">
              <a:buFontTx/>
              <a:buChar char="-"/>
            </a:pPr>
            <a:r>
              <a:rPr lang="ru-RU" alt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выставках ;</a:t>
            </a:r>
          </a:p>
          <a:p>
            <a:pPr algn="ctr" eaLnBrk="1" hangingPunct="1">
              <a:buFontTx/>
              <a:buChar char="-"/>
            </a:pPr>
            <a:r>
              <a:rPr lang="ru-RU" alt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турнирах ;</a:t>
            </a:r>
          </a:p>
          <a:p>
            <a:pPr algn="ctr" eaLnBrk="1" hangingPunct="1">
              <a:buFontTx/>
              <a:buChar char="-"/>
            </a:pPr>
            <a:r>
              <a:rPr lang="ru-RU" alt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соревнованиях ; </a:t>
            </a:r>
          </a:p>
          <a:p>
            <a:pPr algn="ctr" eaLnBrk="1" hangingPunct="1">
              <a:buFontTx/>
              <a:buChar char="-"/>
            </a:pPr>
            <a:r>
              <a:rPr lang="ru-RU" alt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акциях ; </a:t>
            </a:r>
          </a:p>
          <a:p>
            <a:pPr algn="ctr" eaLnBrk="1" hangingPunct="1">
              <a:buFontTx/>
              <a:buChar char="-"/>
            </a:pPr>
            <a:r>
              <a:rPr lang="ru-RU" alt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фестивалях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611131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01F0E-3290-7720-6C94-143D78C6D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8C6B98-17AE-31A1-8072-60A51955E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AE4D1D-3FC5-3581-639E-AA834A979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23" y="228600"/>
            <a:ext cx="4947781" cy="64008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D2B86E-4178-8431-6A35-621693ADC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600"/>
            <a:ext cx="4947781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001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AEFFB-73F6-48EE-A2BA-4B632F72B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EF06F6-D4D5-D626-5E97-21B5D9236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4910C2-F1E8-7AAA-ECED-30106C486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28" y="209808"/>
            <a:ext cx="4773750" cy="64383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9930E1-EFEE-B0D7-E03C-11B1ABD6F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724" y="209808"/>
            <a:ext cx="4630536" cy="643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70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E845E-ADAA-574F-8EA3-CD937F652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56AC91-94BB-B297-C66A-D2F58E0AA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2CAFF6-2E99-EBBE-45AA-957D6276F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1" y="371475"/>
            <a:ext cx="3899770" cy="61150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28E7DE-5A6A-91BF-D128-56B96E9B96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288" y="371475"/>
            <a:ext cx="4112712" cy="6115050"/>
          </a:xfrm>
          <a:prstGeom prst="rect">
            <a:avLst/>
          </a:prstGeom>
        </p:spPr>
      </p:pic>
      <p:pic>
        <p:nvPicPr>
          <p:cNvPr id="7" name="Picture 2" descr="F:\Сертификаты ,дипломы Евстигнеева М.В\RQTEwB_FkAI.jpg">
            <a:extLst>
              <a:ext uri="{FF2B5EF4-FFF2-40B4-BE49-F238E27FC236}">
                <a16:creationId xmlns:a16="http://schemas.microsoft.com/office/drawing/2014/main" id="{AB271A05-24EF-36A2-DC3B-588A5EDCA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402" y="371475"/>
            <a:ext cx="3761099" cy="61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393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D6DF5-70B6-CACE-0B27-2A4D96AB2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DC8225-3A05-29C7-A64D-0699E7E3A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743969-FDCE-24F0-4799-E931C98F9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162518"/>
            <a:ext cx="5137932" cy="318909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9E766D-716C-1AC1-0DCC-934C485471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93" y="3506390"/>
            <a:ext cx="5043414" cy="323917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D8CB0B-7198-4EA3-120D-3433C3A1A5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441" y="154782"/>
            <a:ext cx="5043414" cy="323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44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79304-2CD5-ED82-CEE2-95455BF12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67AAC9-64A7-9731-201A-8E269FE88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4A3893-8B5A-F200-9732-5E1EB84A5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08" y="191022"/>
            <a:ext cx="3921894" cy="64759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8C4D4F-9863-388A-ED03-0E9AB6CD5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507" y="191022"/>
            <a:ext cx="3814851" cy="64759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42C23D-11E6-5C70-83E8-D2B940B156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402" y="191022"/>
            <a:ext cx="3814851" cy="647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50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4AF78-29FA-86AF-56A1-D392CDFE2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BA5E60-3215-E0A5-352A-1C7D04367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093A3B-E21D-6B23-75AD-6E3BF6189ACB}"/>
              </a:ext>
            </a:extLst>
          </p:cNvPr>
          <p:cNvSpPr txBox="1"/>
          <p:nvPr/>
        </p:nvSpPr>
        <p:spPr>
          <a:xfrm>
            <a:off x="329953" y="239696"/>
            <a:ext cx="1153209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endParaRPr lang="ru-RU" i="1" dirty="0">
              <a:solidFill>
                <a:srgbClr val="002060"/>
              </a:solidFill>
              <a:latin typeface="Times New Roman"/>
              <a:ea typeface="Lucida Sans Unicode"/>
              <a:hlinkClick r:id="rId3"/>
            </a:endParaRPr>
          </a:p>
          <a:p>
            <a:pPr algn="ctr">
              <a:spcAft>
                <a:spcPts val="0"/>
              </a:spcAft>
            </a:pPr>
            <a:r>
              <a:rPr lang="ru-RU" sz="3200" b="1" dirty="0">
                <a:solidFill>
                  <a:srgbClr val="0070C0"/>
                </a:solidFill>
                <a:latin typeface="Times New Roman"/>
                <a:ea typeface="Times New Roman"/>
              </a:rPr>
              <a:t> Опыт работы воспитателя </a:t>
            </a:r>
          </a:p>
          <a:p>
            <a:pPr algn="ctr">
              <a:spcAft>
                <a:spcPts val="0"/>
              </a:spcAft>
            </a:pPr>
            <a:r>
              <a:rPr lang="ru-RU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Евстигнеевой Марины Викторовны</a:t>
            </a:r>
          </a:p>
          <a:p>
            <a:pPr algn="ctr">
              <a:spcAft>
                <a:spcPts val="0"/>
              </a:spcAft>
            </a:pPr>
            <a:r>
              <a:rPr lang="ru-RU" sz="3200" b="1" dirty="0">
                <a:solidFill>
                  <a:srgbClr val="0070C0"/>
                </a:solidFill>
                <a:latin typeface="Times New Roman"/>
                <a:ea typeface="Times New Roman"/>
              </a:rPr>
              <a:t>размещен: </a:t>
            </a:r>
          </a:p>
          <a:p>
            <a:pPr>
              <a:spcAft>
                <a:spcPts val="0"/>
              </a:spcAft>
            </a:pPr>
            <a:r>
              <a:rPr lang="ru-RU" sz="3200" b="1" dirty="0">
                <a:solidFill>
                  <a:srgbClr val="0070C0"/>
                </a:solidFill>
                <a:latin typeface="Times New Roman"/>
                <a:ea typeface="Times New Roman"/>
              </a:rPr>
              <a:t>1. на сайте МДОУ «Детский сад № 117»</a:t>
            </a:r>
          </a:p>
          <a:p>
            <a:pPr>
              <a:spcAft>
                <a:spcPts val="0"/>
              </a:spcAft>
            </a:pPr>
            <a:r>
              <a:rPr lang="en-GB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http://ds117sar.schoolrm.ru/sveden/employees/11258/182484/</a:t>
            </a:r>
            <a:br>
              <a:rPr lang="en-GB" sz="3200" b="1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ru-RU" sz="3200" b="1" dirty="0">
                <a:solidFill>
                  <a:srgbClr val="0070C0"/>
                </a:solidFill>
                <a:latin typeface="Times New Roman"/>
                <a:ea typeface="Times New Roman"/>
              </a:rPr>
              <a:t>2. на международном образовательном портале </a:t>
            </a:r>
            <a:r>
              <a:rPr lang="ru-RU" sz="3200" b="1" dirty="0" err="1">
                <a:solidFill>
                  <a:srgbClr val="0070C0"/>
                </a:solidFill>
                <a:latin typeface="Times New Roman"/>
                <a:ea typeface="Times New Roman"/>
              </a:rPr>
              <a:t>Маам</a:t>
            </a:r>
            <a:r>
              <a:rPr lang="ru-RU" sz="3200" b="1" dirty="0">
                <a:solidFill>
                  <a:srgbClr val="0070C0"/>
                </a:solidFill>
                <a:latin typeface="Times New Roman"/>
                <a:ea typeface="Times New Roman"/>
              </a:rPr>
              <a:t>:</a:t>
            </a:r>
          </a:p>
          <a:p>
            <a:pPr marL="342900" indent="-342900">
              <a:spcAft>
                <a:spcPts val="0"/>
              </a:spcAft>
              <a:buFontTx/>
              <a:buChar char="-"/>
            </a:pPr>
            <a:r>
              <a:rPr lang="ru-RU" sz="3200" b="1" dirty="0">
                <a:solidFill>
                  <a:srgbClr val="7030A0"/>
                </a:solidFill>
                <a:latin typeface="Times New Roman"/>
                <a:ea typeface="Times New Roman"/>
              </a:rPr>
              <a:t>Персональный сайт: </a:t>
            </a:r>
          </a:p>
          <a:p>
            <a:pPr>
              <a:spcAft>
                <a:spcPts val="0"/>
              </a:spcAft>
            </a:pPr>
            <a:r>
              <a:rPr lang="ru-RU" sz="3200" b="1" i="1" dirty="0">
                <a:solidFill>
                  <a:srgbClr val="002060"/>
                </a:solidFill>
                <a:latin typeface="Times New Roman"/>
                <a:ea typeface="Times New Roman"/>
              </a:rPr>
              <a:t>   </a:t>
            </a:r>
            <a:r>
              <a:rPr lang="en-US" sz="3200" b="1" i="1" dirty="0">
                <a:solidFill>
                  <a:srgbClr val="002060"/>
                </a:solidFill>
                <a:latin typeface="Times New Roman"/>
                <a:ea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https://30734.maam.ru/</a:t>
            </a:r>
            <a:endParaRPr lang="en-US" sz="3200" b="1" i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3200" b="1" dirty="0">
                <a:solidFill>
                  <a:srgbClr val="7030A0"/>
                </a:solidFill>
                <a:latin typeface="Times New Roman"/>
                <a:ea typeface="Times New Roman"/>
              </a:rPr>
              <a:t>Адрес личной страницы:</a:t>
            </a:r>
            <a:endParaRPr lang="en-US" sz="3200" b="1" dirty="0">
              <a:solidFill>
                <a:srgbClr val="7030A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GB" sz="3200" b="1" dirty="0">
                <a:solidFill>
                  <a:srgbClr val="7030A0"/>
                </a:solidFill>
                <a:latin typeface="Times New Roman"/>
                <a:ea typeface="Times New Roman"/>
              </a:rPr>
              <a:t> </a:t>
            </a:r>
            <a:r>
              <a:rPr lang="en-GB" sz="3200" b="1" i="1" dirty="0">
                <a:solidFill>
                  <a:srgbClr val="002060"/>
                </a:solidFill>
                <a:latin typeface="Times New Roman"/>
                <a:ea typeface="Times New Roman"/>
              </a:rPr>
              <a:t>https://www.maam.ru/users/1474840</a:t>
            </a:r>
            <a:endParaRPr lang="ru-RU" sz="3200" b="1" i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5164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CCAAF-3A43-0536-9946-0825CDC4D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97E080-D71C-5AA5-6C77-178234BAC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C15812-0EEA-FE75-DEEF-F1C841AC8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591" y="81416"/>
            <a:ext cx="3994818" cy="66137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4B1807-58CC-F3C1-83B6-253941A2E8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36"/>
            <a:ext cx="3994818" cy="643390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D2DDA0-FAD8-9E65-C80A-EB459233A2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147" y="1944914"/>
            <a:ext cx="3990853" cy="325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32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05003-AB9D-F359-D503-CB3CB77EA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4C347A-73F5-27BD-3AAD-C3473919C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3B7F81-12EE-B558-C02F-2F745EF8D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3" y="197285"/>
            <a:ext cx="4856121" cy="64634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9DDDCC-3546-DB03-8823-F3C997CB6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100" y="197285"/>
            <a:ext cx="4851400" cy="646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51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DC8BE-E457-28FF-D818-392449C7B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9ABEBA-7DDE-772E-53F2-7CD2E1707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A7C562B-8613-11D1-2543-2D6756A82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88" y="112735"/>
            <a:ext cx="4624304" cy="658869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BE25EB-8D95-09B5-FF75-84F62AFAC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609" y="112734"/>
            <a:ext cx="4591297" cy="658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19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A03BE-076A-9930-DDBC-57FEDC18E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491A5C-E15A-D583-4005-180E756ED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8E58DF-225B-0440-E215-06ABF03EB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73" y="180573"/>
            <a:ext cx="4787494" cy="65621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482A4E1-7CE8-04CB-FC92-9C6B8DEBFF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240" y="147917"/>
            <a:ext cx="4892100" cy="656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213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C6139-25EB-1406-A210-BBDD7C619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878B6-5293-7AE5-18BA-9E595E11E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A5772D-0F3C-3DBA-4A27-7C121F77B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9" y="256783"/>
            <a:ext cx="4570277" cy="660121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A37BDA-83C5-CDCE-BF4B-70BF34F8E8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80" y="1139952"/>
            <a:ext cx="6163056" cy="457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66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62ECD-D41A-94D5-F300-D903CE30B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EFC5CD-20FB-C969-46CD-ADE1B721F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209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9F4A1B-5C1B-B482-73A6-784AB208DF99}"/>
              </a:ext>
            </a:extLst>
          </p:cNvPr>
          <p:cNvSpPr txBox="1"/>
          <p:nvPr/>
        </p:nvSpPr>
        <p:spPr>
          <a:xfrm>
            <a:off x="1152396" y="2581447"/>
            <a:ext cx="987050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</a:t>
            </a:r>
            <a:endParaRPr lang="ru-RU" alt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2895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3B76C-7092-32F8-2F65-EE24A8360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680078-111C-D795-842B-8F598280E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284A2A-8A7B-23E2-9265-E3FB4D8DE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55" y="87682"/>
            <a:ext cx="4947781" cy="66387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A6550C-2CDC-14D4-A0B7-0ED5989B1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827" y="175363"/>
            <a:ext cx="4947781" cy="655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797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9A1C7-F00C-925B-64D3-698CA982D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DCE957-B14F-642C-7315-0A6C4F068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562B79-8C0A-47D6-C6C2-E1C2F7EF27D5}"/>
              </a:ext>
            </a:extLst>
          </p:cNvPr>
          <p:cNvSpPr txBox="1"/>
          <p:nvPr/>
        </p:nvSpPr>
        <p:spPr>
          <a:xfrm>
            <a:off x="2830882" y="3108966"/>
            <a:ext cx="741540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занятий, мастер-классов, мероприятий</a:t>
            </a:r>
            <a:endParaRPr lang="ru-RU" alt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6039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73419-81B6-780D-ED6C-B154B3625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6814CE-2F3D-FFE3-8DCC-09FDC249E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C5A978-18B1-2AB6-C363-F84D9F22E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74" y="295467"/>
            <a:ext cx="4947781" cy="646343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5F707A-C91F-2CE5-A818-91E81730AC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3652"/>
            <a:ext cx="4947781" cy="635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316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C018A-669C-68A5-C076-8B680050C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733682-DBFC-A5F9-2773-C2A5A0372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8188B8-75B8-7602-4726-9E5CA69D198A}"/>
              </a:ext>
            </a:extLst>
          </p:cNvPr>
          <p:cNvSpPr txBox="1"/>
          <p:nvPr/>
        </p:nvSpPr>
        <p:spPr>
          <a:xfrm>
            <a:off x="3291214" y="1655233"/>
            <a:ext cx="618159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комиссиях, педагогических сообществах, </a:t>
            </a:r>
          </a:p>
          <a:p>
            <a:pPr algn="ctr" eaLnBrk="1" hangingPunct="1"/>
            <a:r>
              <a:rPr lang="ru-RU" alt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жюри конкурсов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257597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7B8A1-EC9C-A9E5-3C29-3111A9FF8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9276E2-0C77-5DF0-2DD9-E12E9A100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B23F0F-80E2-8E73-09D3-72DD9F286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54" y="0"/>
            <a:ext cx="4848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63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34D5C-523A-4163-F956-DA2CDACD0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94FD17-0E16-3CDF-0AF2-65E08FF60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145D47-24C4-BDD9-3718-42E5EE9C6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25" y="159707"/>
            <a:ext cx="4947781" cy="65385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81818B-97AC-AA04-3FDF-E59A5CFA3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886" y="235907"/>
            <a:ext cx="4947781" cy="653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7218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D228D-30F3-60CC-2B68-2F94B1F41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8380F0-DE32-57EE-B7AB-417C3B0C2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D217029-A197-AAD8-DC42-3081AC0EB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290" y="159707"/>
            <a:ext cx="4848292" cy="653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659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8E104-ED25-959E-1F9D-D1F40351B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56EE80-CAA0-7EAF-A32F-D3EF77DCC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0C0546-7E21-0F0A-0389-40429A8A2039}"/>
              </a:ext>
            </a:extLst>
          </p:cNvPr>
          <p:cNvSpPr txBox="1"/>
          <p:nvPr/>
        </p:nvSpPr>
        <p:spPr>
          <a:xfrm>
            <a:off x="3003115" y="2996945"/>
            <a:ext cx="618159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 </a:t>
            </a:r>
          </a:p>
        </p:txBody>
      </p:sp>
    </p:spTree>
    <p:extLst>
      <p:ext uri="{BB962C8B-B14F-4D97-AF65-F5344CB8AC3E}">
        <p14:creationId xmlns:p14="http://schemas.microsoft.com/office/powerpoint/2010/main" val="16754812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0F2C0-785A-67B8-0C38-C8201CA06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7F0AC1-3319-8289-1965-EF70D240F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2079C2-B85E-3AD7-93C7-C93A83C7BE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" t="3175" r="84" b="-3175"/>
          <a:stretch/>
        </p:blipFill>
        <p:spPr>
          <a:xfrm>
            <a:off x="574110" y="217714"/>
            <a:ext cx="4947781" cy="66402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F2CB09-FE0D-0BCC-C535-0BFC522E6D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" t="1584"/>
          <a:stretch/>
        </p:blipFill>
        <p:spPr>
          <a:xfrm>
            <a:off x="6204857" y="217714"/>
            <a:ext cx="4838924" cy="652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627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830FE-939D-5E30-AC86-97464493F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5AB45B-0185-740D-83B0-833F51850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8D9409-68EF-FAC9-7746-892ABB3AC0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" t="2426"/>
          <a:stretch/>
        </p:blipFill>
        <p:spPr>
          <a:xfrm>
            <a:off x="384877" y="261257"/>
            <a:ext cx="4828038" cy="63790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D646B86-4C63-EB61-2B06-767C328AFB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" t="2425" b="1487"/>
          <a:stretch/>
        </p:blipFill>
        <p:spPr>
          <a:xfrm>
            <a:off x="6215743" y="261257"/>
            <a:ext cx="4828038" cy="637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170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62B0C-A9AE-90B8-8B77-56037F27C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42EA25-595F-6B79-A8F2-550DB7463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DC37CB-1B4F-7AD6-C694-CC9F2DE0AD91}"/>
              </a:ext>
            </a:extLst>
          </p:cNvPr>
          <p:cNvSpPr txBox="1"/>
          <p:nvPr/>
        </p:nvSpPr>
        <p:spPr>
          <a:xfrm>
            <a:off x="3005203" y="1355322"/>
            <a:ext cx="618159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1" hangingPunct="1"/>
            <a:endParaRPr lang="ru-RU" alt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1" hangingPunct="1"/>
            <a:r>
              <a:rPr lang="ru-RU" alt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</a:t>
            </a:r>
          </a:p>
          <a:p>
            <a:pPr lvl="0" algn="ctr" eaLnBrk="1" hangingPunct="1"/>
            <a:r>
              <a:rPr lang="ru-RU" alt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 родителями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7955923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8B63F-2281-E1AB-1640-1E8BDAB10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DDA363-E91C-79FF-7E15-0F7637303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3CFBB0-FFB4-227A-0DFA-47DDF5123D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" t="1960"/>
          <a:stretch/>
        </p:blipFill>
        <p:spPr>
          <a:xfrm>
            <a:off x="482848" y="228600"/>
            <a:ext cx="4842801" cy="64227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C6C242-6F6A-954F-83F7-CA996BA927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" t="1960"/>
          <a:stretch/>
        </p:blipFill>
        <p:spPr>
          <a:xfrm>
            <a:off x="6389914" y="228600"/>
            <a:ext cx="4842801" cy="642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155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6B38E-B6C8-F2AC-6D2D-B642E9B2C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F0534B-681B-A435-A473-BCCAB7189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1F5B37-F291-45E9-7327-28E67DA6A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60" y="122128"/>
            <a:ext cx="4778680" cy="66137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857DD2-5294-D402-470D-427A14EFC0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"/>
          <a:stretch/>
        </p:blipFill>
        <p:spPr>
          <a:xfrm>
            <a:off x="5845628" y="122128"/>
            <a:ext cx="4947781" cy="652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322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218652-BA07-0878-66C2-CDCACB0EC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D85AEA-FE82-678D-03A6-1268549F951D}"/>
              </a:ext>
            </a:extLst>
          </p:cNvPr>
          <p:cNvSpPr txBox="1"/>
          <p:nvPr/>
        </p:nvSpPr>
        <p:spPr>
          <a:xfrm>
            <a:off x="3014220" y="2919655"/>
            <a:ext cx="61604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1" hangingPunct="1"/>
            <a:r>
              <a:rPr lang="ru-RU" alt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Работа с детьми из неблагополучных семей.</a:t>
            </a:r>
          </a:p>
        </p:txBody>
      </p:sp>
    </p:spTree>
    <p:extLst>
      <p:ext uri="{BB962C8B-B14F-4D97-AF65-F5344CB8AC3E}">
        <p14:creationId xmlns:p14="http://schemas.microsoft.com/office/powerpoint/2010/main" val="11604791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5B0C17-D109-5F5C-88CF-3C85A4332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40B9AD-5A8C-77FD-5813-03CF55637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109" y="203200"/>
            <a:ext cx="4947781" cy="648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465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F63FA-7A2B-DAA5-9752-BF8DBD3B9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1F16B9-806E-8F83-7446-0603CC210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C32304-5DCC-7675-1666-CC0F047B91D1}"/>
              </a:ext>
            </a:extLst>
          </p:cNvPr>
          <p:cNvSpPr txBox="1"/>
          <p:nvPr/>
        </p:nvSpPr>
        <p:spPr>
          <a:xfrm>
            <a:off x="3140902" y="2683081"/>
            <a:ext cx="618159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  <a:endParaRPr lang="ru-RU" altLang="ru-RU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8726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47934-325E-99D9-928B-9B747CBC9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B61FB0-B262-05F1-A105-224C9D7EE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443895-2742-746D-CE41-388D37EAD560}"/>
              </a:ext>
            </a:extLst>
          </p:cNvPr>
          <p:cNvSpPr txBox="1"/>
          <p:nvPr/>
        </p:nvSpPr>
        <p:spPr>
          <a:xfrm>
            <a:off x="2863689" y="2343537"/>
            <a:ext cx="618159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Участие педагога </a:t>
            </a:r>
            <a:br>
              <a:rPr lang="ru-RU" alt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профессиональных конкурсах</a:t>
            </a:r>
            <a:endParaRPr lang="ru-RU" alt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4637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5B3B4-E334-CA23-4D36-8FCAF176C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EC62CD-0BEA-8C95-262E-3FB8BEED2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6E72BA-2A0E-BA2E-1E75-9AB6285EB6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"/>
          <a:stretch/>
        </p:blipFill>
        <p:spPr>
          <a:xfrm>
            <a:off x="6400800" y="100207"/>
            <a:ext cx="4837134" cy="66012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524C23-B874-3DC2-FECD-539440432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81" y="100207"/>
            <a:ext cx="4947781" cy="660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6348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7E9F8F-8CDC-D500-511B-EA2510564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CD8088-98E2-BFBF-F50B-45F154B01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96" y="279401"/>
            <a:ext cx="4947781" cy="62992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7294C75-96B0-0388-77E0-FD49187CD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165" y="279401"/>
            <a:ext cx="4947781" cy="629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800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324AC-BC29-2867-251B-0CFCD31EE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874D19-2F4A-BF25-868C-8CD98DA2E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070"/>
            <a:ext cx="12192000" cy="67219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6ABE3A-C0C7-704A-2676-DCD020A85D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t="3968" r="3144"/>
          <a:stretch/>
        </p:blipFill>
        <p:spPr>
          <a:xfrm>
            <a:off x="104834" y="136070"/>
            <a:ext cx="4086166" cy="65858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177F52-DCE3-ED1D-6236-0C97A8BD08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" t="1984"/>
          <a:stretch/>
        </p:blipFill>
        <p:spPr>
          <a:xfrm>
            <a:off x="4295834" y="136068"/>
            <a:ext cx="3932576" cy="65858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E90583-B3FD-CF77-107E-82B00391CC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244" y="217714"/>
            <a:ext cx="3717240" cy="650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16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8CE0E-7170-6883-EDAC-236B94AA8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C924A5-39F0-37B8-5AE9-D1D1D6E16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475C79-AEC9-6B8B-7CB9-19D05950E2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"/>
          <a:stretch/>
        </p:blipFill>
        <p:spPr>
          <a:xfrm>
            <a:off x="80972" y="370114"/>
            <a:ext cx="3887541" cy="60089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344A252-712D-C25D-5B3E-A6DBA854B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886" y="370114"/>
            <a:ext cx="4099142" cy="60089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7D9BC95-86E8-B2FC-5D29-F5770379C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85" y="370114"/>
            <a:ext cx="3881429" cy="600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630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4704D-869B-1DE9-6D4A-9C7E5A5A4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8F20E8-9105-A707-5B50-0795E7F48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A7A23E-EEB7-111B-1C50-294A73A8C88D}"/>
              </a:ext>
            </a:extLst>
          </p:cNvPr>
          <p:cNvSpPr txBox="1"/>
          <p:nvPr/>
        </p:nvSpPr>
        <p:spPr>
          <a:xfrm>
            <a:off x="3048000" y="3244334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Награды и поощрения</a:t>
            </a:r>
            <a:endParaRPr lang="ru-RU" alt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5738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BD517-514E-F82A-33C6-121D9A32D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957ECE-0059-EB2D-9814-F742E1CE1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B903B6D-BC28-E100-F179-942584D1F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002" y="141514"/>
            <a:ext cx="5221995" cy="652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062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5E05C-A430-04A2-1851-B68ABCE0B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FA8565-0E28-8EF7-7EC8-ADEB80B3B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723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33841C-694C-AE09-0A6E-B5BB9625B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1" y="179613"/>
            <a:ext cx="4041433" cy="64987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3E9184-E82A-BBDD-87D1-36C8F21FFA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"/>
          <a:stretch/>
        </p:blipFill>
        <p:spPr>
          <a:xfrm>
            <a:off x="4318795" y="182334"/>
            <a:ext cx="4139405" cy="64987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B8B216-D757-EE7A-B4F9-5D9D1E21FF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36763"/>
            <a:ext cx="3595119" cy="643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925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E0C36-FC9D-4DFA-85FD-21618C531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F80618-908E-0AE4-E6AC-6892E66FD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8B1238-8B18-1277-3514-A22D97C6F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1" y="228599"/>
            <a:ext cx="4177354" cy="64008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7D7D3B-25F7-F8FD-AE40-125348D840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" t="1806"/>
          <a:stretch/>
        </p:blipFill>
        <p:spPr>
          <a:xfrm>
            <a:off x="4335276" y="228599"/>
            <a:ext cx="3837134" cy="64008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B37FEF-D9BD-C791-B1B4-458B1F66D5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371" y="228599"/>
            <a:ext cx="3861668" cy="644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625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6BE1F-008A-8CF7-C588-4255AAE3A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470D07-F0F3-B884-927E-6E087BE25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C6A7AA-B0E3-9A86-E65F-90C8F7ABEB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"/>
          <a:stretch/>
        </p:blipFill>
        <p:spPr>
          <a:xfrm>
            <a:off x="6387080" y="141514"/>
            <a:ext cx="4947781" cy="64443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2CD5B1-3B07-0EA4-453B-EA2E2D8B06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7" y="152399"/>
            <a:ext cx="4946754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09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30DAF-83C5-D029-E33D-FD0D16638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D27F51-CD50-F694-6E99-4F675CAA2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12192000" cy="7086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70DC7A-3323-57F1-CDF5-390E19B671DC}"/>
              </a:ext>
            </a:extLst>
          </p:cNvPr>
          <p:cNvSpPr txBox="1"/>
          <p:nvPr/>
        </p:nvSpPr>
        <p:spPr>
          <a:xfrm>
            <a:off x="-76200" y="1659285"/>
            <a:ext cx="477855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  <a:b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24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инновационная деятельность</a:t>
            </a:r>
            <a:br>
              <a:rPr lang="ru-RU" altLang="ru-RU" sz="24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i="1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МДОУ«Детский</a:t>
            </a:r>
            <a:r>
              <a:rPr lang="ru-RU" altLang="ru-RU" sz="24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сад №117»</a:t>
            </a:r>
            <a:br>
              <a:rPr lang="ru-RU" altLang="ru-RU" sz="24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alt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«Региональный компонент, </a:t>
            </a:r>
          </a:p>
          <a:p>
            <a:pPr algn="ctr"/>
            <a:r>
              <a:rPr lang="ru-RU" alt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фактор социально – личностного развития дошкольников», 2022г</a:t>
            </a:r>
            <a:r>
              <a:rPr lang="ru-RU" alt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altLang="ru-RU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8A6414-857F-6383-FD2A-C36E0A566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"/>
          <a:stretch/>
        </p:blipFill>
        <p:spPr>
          <a:xfrm>
            <a:off x="8323728" y="591671"/>
            <a:ext cx="3657601" cy="539227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35B7D0-71EE-0ECA-182C-1BCCFE360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871" y="591671"/>
            <a:ext cx="3751730" cy="539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304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28604-1021-1879-4A1B-62168D97E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1B46B0-E75F-E2DE-1C4D-0D17217EF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91CF3C7-780F-8B36-75DD-8D1ABC249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" t="-148"/>
          <a:stretch>
            <a:fillRect/>
          </a:stretch>
        </p:blipFill>
        <p:spPr>
          <a:xfrm>
            <a:off x="81345" y="448476"/>
            <a:ext cx="3963338" cy="5929355"/>
          </a:xfrm>
          <a:prstGeom prst="rect">
            <a:avLst/>
          </a:prstGeom>
          <a:ln w="9525">
            <a:solidFill>
              <a:srgbClr val="003300"/>
            </a:solidFill>
          </a:ln>
        </p:spPr>
      </p:pic>
      <p:pic>
        <p:nvPicPr>
          <p:cNvPr id="3" name="Объект 1">
            <a:extLst>
              <a:ext uri="{FF2B5EF4-FFF2-40B4-BE49-F238E27FC236}">
                <a16:creationId xmlns:a16="http://schemas.microsoft.com/office/drawing/2014/main" id="{273B7BC7-F837-A907-524C-73131A43C32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196125" y="480166"/>
            <a:ext cx="3922215" cy="5897665"/>
          </a:xfrm>
          <a:prstGeom prst="rect">
            <a:avLst/>
          </a:prstGeom>
          <a:ln w="9525">
            <a:solidFill>
              <a:srgbClr val="003300"/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3F9901-3D1E-1F11-36C6-45C61C274E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9782" y="448475"/>
            <a:ext cx="3726275" cy="5929355"/>
          </a:xfrm>
          <a:prstGeom prst="rect">
            <a:avLst/>
          </a:prstGeom>
          <a:ln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5034449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C1737-7F54-9138-0998-DE9532550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356D89-9F13-4C55-0EC1-C4735668D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966E96-300E-C0D3-C862-47D2133B0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83" y="161364"/>
            <a:ext cx="4848292" cy="64680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F940F1-7ACC-DA40-BE23-9FA6BAE680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1365"/>
            <a:ext cx="4848292" cy="646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56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0F930-3B4C-851C-9957-F8FFB1A50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BCAF3C-BEEC-D61A-F0C3-EA0F94B39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94CA0E-7B03-6818-C190-4D9311536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24" y="125259"/>
            <a:ext cx="4947781" cy="66012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6CC0AC-B326-E783-1D57-F8C4258F4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326" y="125259"/>
            <a:ext cx="4947781" cy="660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38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DC9BE-C72B-0186-5E9A-1D4276C77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9462C3-54E1-3336-6C02-B1DF79D9E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869A41-7020-3D52-1CF2-D5D42C42AAEE}"/>
              </a:ext>
            </a:extLst>
          </p:cNvPr>
          <p:cNvSpPr txBox="1"/>
          <p:nvPr/>
        </p:nvSpPr>
        <p:spPr>
          <a:xfrm>
            <a:off x="3046956" y="3247465"/>
            <a:ext cx="60939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Наставничество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183956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078C1-F8AD-4B42-5976-925A3F793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D3710F-138A-737A-69BF-81C4BCA4E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6A195B-99E1-1AC3-BED2-27664BF900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"/>
          <a:stretch/>
        </p:blipFill>
        <p:spPr>
          <a:xfrm>
            <a:off x="870857" y="152399"/>
            <a:ext cx="4868151" cy="643629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B78EB5-0A5F-F3E0-5A17-9C0172D40F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362" y="152399"/>
            <a:ext cx="4947781" cy="643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60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282BF-9E39-C12F-6F16-B575D13E3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AE5CC0-B78A-248D-06B4-97F7036091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2967F5-5692-852E-662B-1030406BC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2" y="315686"/>
            <a:ext cx="3834605" cy="62429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D2B067-79CD-7DA8-B724-00A928B08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309" y="315686"/>
            <a:ext cx="3834605" cy="62592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6EDDE9-68C2-1C20-4F05-B8149538D7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" r="-1"/>
          <a:stretch/>
        </p:blipFill>
        <p:spPr>
          <a:xfrm>
            <a:off x="8022770" y="299357"/>
            <a:ext cx="4008777" cy="625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357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286</Words>
  <Application>Microsoft Office PowerPoint</Application>
  <PresentationFormat>Широкоэкранный</PresentationFormat>
  <Paragraphs>45</Paragraphs>
  <Slides>51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 Евстигнеев</dc:creator>
  <cp:lastModifiedBy>Андрей Евстигнеев</cp:lastModifiedBy>
  <cp:revision>10</cp:revision>
  <dcterms:created xsi:type="dcterms:W3CDTF">2024-02-13T18:13:36Z</dcterms:created>
  <dcterms:modified xsi:type="dcterms:W3CDTF">2024-04-15T03:29:04Z</dcterms:modified>
</cp:coreProperties>
</file>