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5" r:id="rId2"/>
    <p:sldId id="286" r:id="rId3"/>
    <p:sldId id="284" r:id="rId4"/>
    <p:sldId id="263" r:id="rId5"/>
    <p:sldId id="268" r:id="rId6"/>
    <p:sldId id="269" r:id="rId7"/>
    <p:sldId id="270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7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24" autoAdjust="0"/>
  </p:normalViewPr>
  <p:slideViewPr>
    <p:cSldViewPr>
      <p:cViewPr>
        <p:scale>
          <a:sx n="84" d="100"/>
          <a:sy n="84" d="100"/>
        </p:scale>
        <p:origin x="-254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68A1-9F36-4A6E-B853-3B989BCD4F64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77-7C35-4001-8C76-26A2F2A82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ABFF6-D5BB-4830-9FB3-7CD758997DB1}" type="datetimeFigureOut">
              <a:rPr lang="ru-RU" smtClean="0"/>
              <a:pPr/>
              <a:t>24.04.2020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Comic Sans MS" pitchFamily="66" charset="0"/>
              </a:rPr>
              <a:t>Муниципальное</a:t>
            </a:r>
            <a:r>
              <a:rPr lang="ru-RU" dirty="0" smtClean="0"/>
              <a:t> </a:t>
            </a:r>
            <a:r>
              <a:rPr lang="ru-RU" sz="2200" dirty="0" smtClean="0">
                <a:latin typeface="Comic Sans MS" pitchFamily="66" charset="0"/>
              </a:rPr>
              <a:t>дошкольное образовательное учреждение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«Детский сад №125 комбинированного вида»</a:t>
            </a:r>
            <a:endParaRPr lang="ru-RU" sz="2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/>
            <a:r>
              <a:rPr lang="ru-RU" sz="2000" dirty="0" err="1" smtClean="0">
                <a:solidFill>
                  <a:schemeClr val="tx2"/>
                </a:solidFill>
                <a:latin typeface="Comic Sans MS" pitchFamily="66" charset="0"/>
              </a:rPr>
              <a:t>Выполнила:Абросова</a:t>
            </a: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 О.В.,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воспитатель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I </a:t>
            </a: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кв.категории 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средняя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группа №8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rcRect l="16344" r="16645"/>
          <a:stretch>
            <a:fillRect/>
          </a:stretch>
        </p:blipFill>
        <p:spPr>
          <a:xfrm>
            <a:off x="2143108" y="1866900"/>
            <a:ext cx="4786346" cy="23479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слайды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1905000" cy="1428750"/>
          </a:xfrm>
          <a:prstGeom prst="rect">
            <a:avLst/>
          </a:prstGeom>
          <a:noFill/>
        </p:spPr>
      </p:pic>
      <p:pic>
        <p:nvPicPr>
          <p:cNvPr id="5123" name="Picture 3" descr="C:\Users\Админ\Desktop\слайды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836712"/>
            <a:ext cx="1905000" cy="1428750"/>
          </a:xfrm>
          <a:prstGeom prst="rect">
            <a:avLst/>
          </a:prstGeom>
          <a:noFill/>
        </p:spPr>
      </p:pic>
      <p:pic>
        <p:nvPicPr>
          <p:cNvPr id="5124" name="Picture 4" descr="C:\Users\Админ\Desktop\слайды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836712"/>
            <a:ext cx="1656184" cy="1428750"/>
          </a:xfrm>
          <a:prstGeom prst="rect">
            <a:avLst/>
          </a:prstGeom>
          <a:noFill/>
        </p:spPr>
      </p:pic>
      <p:pic>
        <p:nvPicPr>
          <p:cNvPr id="5125" name="Picture 5" descr="C:\Users\Админ\Desktop\слайды\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836712"/>
            <a:ext cx="1285875" cy="1428750"/>
          </a:xfrm>
          <a:prstGeom prst="rect">
            <a:avLst/>
          </a:prstGeom>
          <a:noFill/>
        </p:spPr>
      </p:pic>
      <p:pic>
        <p:nvPicPr>
          <p:cNvPr id="5127" name="Picture 7" descr="C:\Users\Админ\Desktop\слайды\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2492896"/>
            <a:ext cx="1872207" cy="1428750"/>
          </a:xfrm>
          <a:prstGeom prst="rect">
            <a:avLst/>
          </a:prstGeom>
          <a:noFill/>
        </p:spPr>
      </p:pic>
      <p:pic>
        <p:nvPicPr>
          <p:cNvPr id="5128" name="Picture 8" descr="C:\Users\Админ\Desktop\слайды\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2492896"/>
            <a:ext cx="2143125" cy="1428750"/>
          </a:xfrm>
          <a:prstGeom prst="rect">
            <a:avLst/>
          </a:prstGeom>
          <a:noFill/>
        </p:spPr>
      </p:pic>
      <p:pic>
        <p:nvPicPr>
          <p:cNvPr id="5130" name="Picture 10" descr="C:\Users\Админ\Desktop\слайды\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2492896"/>
            <a:ext cx="1905000" cy="1428750"/>
          </a:xfrm>
          <a:prstGeom prst="rect">
            <a:avLst/>
          </a:prstGeom>
          <a:noFill/>
        </p:spPr>
      </p:pic>
      <p:pic>
        <p:nvPicPr>
          <p:cNvPr id="5131" name="Picture 11" descr="C:\Users\Админ\Desktop\слайды\1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2420888"/>
            <a:ext cx="1895475" cy="1428750"/>
          </a:xfrm>
          <a:prstGeom prst="rect">
            <a:avLst/>
          </a:prstGeom>
          <a:noFill/>
        </p:spPr>
      </p:pic>
      <p:pic>
        <p:nvPicPr>
          <p:cNvPr id="5132" name="Picture 12" descr="C:\Users\Админ\Desktop\слайды\1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560" y="4221088"/>
            <a:ext cx="1836043" cy="1428750"/>
          </a:xfrm>
          <a:prstGeom prst="rect">
            <a:avLst/>
          </a:prstGeom>
          <a:noFill/>
        </p:spPr>
      </p:pic>
      <p:pic>
        <p:nvPicPr>
          <p:cNvPr id="5133" name="Picture 13" descr="C:\Users\Админ\Desktop\слайды\18h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99792" y="4293096"/>
            <a:ext cx="1800225" cy="1428750"/>
          </a:xfrm>
          <a:prstGeom prst="rect">
            <a:avLst/>
          </a:prstGeom>
          <a:noFill/>
        </p:spPr>
      </p:pic>
      <p:pic>
        <p:nvPicPr>
          <p:cNvPr id="5134" name="Picture 14" descr="C:\Users\Админ\Desktop\слайды\19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44008" y="4221088"/>
            <a:ext cx="1728192" cy="1428750"/>
          </a:xfrm>
          <a:prstGeom prst="rect">
            <a:avLst/>
          </a:prstGeom>
          <a:noFill/>
        </p:spPr>
      </p:pic>
      <p:pic>
        <p:nvPicPr>
          <p:cNvPr id="5135" name="Picture 15" descr="C:\Users\Админ\Desktop\слайды\2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20272" y="4293096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sykt.strana-krasoty.ru/images/stories/sykt_/molochnye-produk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28" y="5229493"/>
            <a:ext cx="3891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Кушать овощи и фрукты,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Рыбу, молокопродукты —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Вот полезная еда,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Витаминами полна!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children_day_vector_wallpaper_167991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363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Хорошо здоровым быть!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Соков надо больше пить!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Гамбургер забросить в урну,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И купаться в речке бурной!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HEIDI-Y-PEDRO-EN-TRINE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:\клипарты\люди\f7688e0cd3f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3216275"/>
            <a:ext cx="20415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клипарты\люди\post-68800-128763077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3645024"/>
            <a:ext cx="27115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260648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Закаляться, обливаться,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Спортом разным заниматься!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И болезней не боясь,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 тёплом доме не таясь,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По Земле гулять свободно,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Красоте дивясь природной!!!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Вот тогда начнете жить!</a:t>
            </a:r>
            <a:b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Здорово здоровым быть!!!</a:t>
            </a:r>
            <a:endParaRPr lang="ru-RU" b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Методика\режим дня картинки\children_day_vector_wallpaper_0168029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На прогулку выходи,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Свежим воздухом дыши.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Только помни при уходе: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Одеваться по погоде!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липарты\люди\childrensday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Также нужно закаляться,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Контрастным душем обливаться,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Больше бегать и гулять,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Не ленится, в меру спать!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f7688e0cd3f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642938"/>
            <a:ext cx="2562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Чтоб красивой, стройной быть,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Обруч надо мне крутить,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На скакалочке скакать,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 игры разные играть.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Админ\Desktop\0038-091-Krutit-obruch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85293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Футб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60648"/>
            <a:ext cx="3890712" cy="291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0" descr="Баскетбол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43989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Плавание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01008"/>
            <a:ext cx="3600450" cy="27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Лыжный спор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01008"/>
            <a:ext cx="4254500" cy="288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457203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насморками.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4207824-8becd2b6210821db_714_auto_5_8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571480"/>
            <a:ext cx="7358114" cy="33575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дмин\Desktop\hu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дмин\Desktop\NezhnyMin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D:\клипарты\люди\c2a340d4969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2852936"/>
            <a:ext cx="6056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26266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БУДТЕ ЗДОРОВЫ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85786" y="1676400"/>
            <a:ext cx="7901014" cy="46815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4857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Цель:</a:t>
            </a:r>
            <a:r>
              <a:rPr lang="ru-RU" sz="2800" dirty="0" smtClean="0">
                <a:latin typeface="Comic Sans MS" pitchFamily="66" charset="0"/>
              </a:rPr>
              <a:t> Накопление у детей представлений о здоровом образе жизни.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Задачи:</a:t>
            </a:r>
            <a:r>
              <a:rPr lang="ru-RU" sz="2800" dirty="0" smtClean="0">
                <a:latin typeface="Comic Sans MS" pitchFamily="66" charset="0"/>
              </a:rPr>
              <a:t>».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1. Дать представление о том, как влияют вредные продукты на организм человека 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2. Закрепить у детей бережное отношение к своему здоровью.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3.Закрепить культурно-гигиенические навыки.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3429024"/>
          </a:xfrm>
        </p:spPr>
        <p:txBody>
          <a:bodyPr>
            <a:normAutofit/>
          </a:bodyPr>
          <a:lstStyle/>
          <a:p>
            <a: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47149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Здоровый образ жизни в детском саду</a:t>
            </a: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  <a:endParaRPr lang="ru-RU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Здоровый </a:t>
            </a:r>
            <a:r>
              <a:rPr lang="ru-RU" b="1" i="1" u="sng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Здоровье</a:t>
            </a:r>
            <a:r>
              <a:rPr lang="ru-RU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образ жизни является основой для гармоничного развития ребенка, причем, чем в более раннем возрасте человеку начинают прививаться здоровые привычки и порядки, тем более эффективным становится воспитание здорового образа жизни .</a:t>
            </a:r>
            <a:endParaRPr lang="ru-RU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image61880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143000"/>
            <a:ext cx="3000396" cy="350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Админ\Desktop\слайды\4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5013176"/>
            <a:ext cx="2047875" cy="1428750"/>
          </a:xfrm>
          <a:prstGeom prst="rect">
            <a:avLst/>
          </a:prstGeom>
          <a:noFill/>
        </p:spPr>
      </p:pic>
      <p:pic>
        <p:nvPicPr>
          <p:cNvPr id="1026" name="Picture 2" descr="C:\Users\Админ\Desktop\vir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980728"/>
            <a:ext cx="7715304" cy="3519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643446"/>
            <a:ext cx="5357850" cy="191160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Чтобы ни один микроб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Не попал случайно в рот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Руки мыть перед едой</a:t>
            </a:r>
            <a:b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Нужно мылом и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одо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й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Чистить зубы, умываться,</a:t>
            </a:r>
            <a:br>
              <a:rPr lang="ru-RU" sz="20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И почаще улыбаться,</a:t>
            </a:r>
            <a:br>
              <a:rPr lang="ru-RU" sz="20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Закаляться, и тогда</a:t>
            </a:r>
            <a:br>
              <a:rPr lang="ru-RU" sz="20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Не страшна тебе хандра.</a:t>
            </a:r>
            <a:r>
              <a:rPr lang="ru-RU" sz="2000" b="1" dirty="0" smtClean="0">
                <a:latin typeface="Comic Sans MS" pitchFamily="66" charset="0"/>
                <a:cs typeface="Arial" charset="0"/>
              </a:rPr>
              <a:t/>
            </a:r>
            <a:br>
              <a:rPr lang="ru-RU" sz="2000" b="1" dirty="0" smtClean="0">
                <a:latin typeface="Comic Sans MS" pitchFamily="66" charset="0"/>
                <a:cs typeface="Arial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9" name="Picture 4" descr="F:\Методика\режим дня картинки\330026694634_1245346291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305295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Админ\Desktop\слайды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06084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1520" y="692696"/>
            <a:ext cx="8262937" cy="4591050"/>
            <a:chOff x="295" y="346"/>
            <a:chExt cx="5205" cy="2892"/>
          </a:xfrm>
        </p:grpSpPr>
        <p:pic>
          <p:nvPicPr>
            <p:cNvPr id="3" name="Picture 10" descr="1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152" y="346"/>
              <a:ext cx="1319" cy="1119"/>
            </a:xfrm>
            <a:prstGeom prst="rect">
              <a:avLst/>
            </a:prstGeom>
            <a:noFill/>
          </p:spPr>
        </p:pic>
        <p:pic>
          <p:nvPicPr>
            <p:cNvPr id="4" name="Picture 5" descr="1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1" y="391"/>
              <a:ext cx="1111" cy="793"/>
            </a:xfrm>
            <a:prstGeom prst="rect">
              <a:avLst/>
            </a:prstGeom>
            <a:noFill/>
          </p:spPr>
        </p:pic>
        <p:pic>
          <p:nvPicPr>
            <p:cNvPr id="5" name="Picture 6" descr="1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46" y="391"/>
              <a:ext cx="1361" cy="638"/>
            </a:xfrm>
            <a:prstGeom prst="rect">
              <a:avLst/>
            </a:prstGeom>
            <a:noFill/>
          </p:spPr>
        </p:pic>
        <p:pic>
          <p:nvPicPr>
            <p:cNvPr id="6" name="Picture 7" descr="1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04" y="391"/>
              <a:ext cx="698" cy="1304"/>
            </a:xfrm>
            <a:prstGeom prst="rect">
              <a:avLst/>
            </a:prstGeom>
            <a:noFill/>
          </p:spPr>
        </p:pic>
        <p:pic>
          <p:nvPicPr>
            <p:cNvPr id="7" name="Picture 8" descr="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5" y="1525"/>
              <a:ext cx="557" cy="1301"/>
            </a:xfrm>
            <a:prstGeom prst="rect">
              <a:avLst/>
            </a:prstGeom>
            <a:noFill/>
          </p:spPr>
        </p:pic>
        <p:pic>
          <p:nvPicPr>
            <p:cNvPr id="8" name="Picture 9" descr="1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338" y="1525"/>
              <a:ext cx="821" cy="1383"/>
            </a:xfrm>
            <a:prstGeom prst="rect">
              <a:avLst/>
            </a:prstGeom>
            <a:noFill/>
          </p:spPr>
        </p:pic>
        <p:pic>
          <p:nvPicPr>
            <p:cNvPr id="9" name="Picture 11" descr="18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336" y="1525"/>
              <a:ext cx="953" cy="1472"/>
            </a:xfrm>
            <a:prstGeom prst="rect">
              <a:avLst/>
            </a:prstGeom>
            <a:noFill/>
          </p:spPr>
        </p:pic>
        <p:pic>
          <p:nvPicPr>
            <p:cNvPr id="10" name="Picture 12" descr="19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24" y="1616"/>
              <a:ext cx="1064" cy="1064"/>
            </a:xfrm>
            <a:prstGeom prst="rect">
              <a:avLst/>
            </a:prstGeom>
            <a:noFill/>
          </p:spPr>
        </p:pic>
        <p:pic>
          <p:nvPicPr>
            <p:cNvPr id="11" name="Picture 13" descr="2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241" y="1979"/>
              <a:ext cx="1259" cy="1259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2286000" y="5229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Какие предметы у каждого человека должны быть личными, а какими могут пользоваться все члены семьи?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1944216" cy="72008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ЛИЧНЫЕ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8680"/>
            <a:ext cx="2088232" cy="72008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ДЛЯ СЕМЬИ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9" descr="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341438"/>
            <a:ext cx="1512888" cy="2336800"/>
          </a:xfrm>
          <a:prstGeom prst="rect">
            <a:avLst/>
          </a:prstGeom>
          <a:noFill/>
        </p:spPr>
      </p:pic>
      <p:pic>
        <p:nvPicPr>
          <p:cNvPr id="8" name="Picture 4" descr="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1" y="2133601"/>
            <a:ext cx="1763713" cy="1258888"/>
          </a:xfrm>
          <a:prstGeom prst="rect">
            <a:avLst/>
          </a:prstGeom>
          <a:noFill/>
        </p:spPr>
      </p:pic>
      <p:pic>
        <p:nvPicPr>
          <p:cNvPr id="9" name="Picture 5" descr="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716338"/>
            <a:ext cx="2160588" cy="1012825"/>
          </a:xfrm>
          <a:prstGeom prst="rect">
            <a:avLst/>
          </a:prstGeom>
          <a:noFill/>
        </p:spPr>
      </p:pic>
      <p:pic>
        <p:nvPicPr>
          <p:cNvPr id="10" name="Picture 2" descr="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813" y="4724401"/>
            <a:ext cx="2093913" cy="1776413"/>
          </a:xfrm>
          <a:prstGeom prst="rect">
            <a:avLst/>
          </a:prstGeom>
          <a:noFill/>
        </p:spPr>
      </p:pic>
      <p:pic>
        <p:nvPicPr>
          <p:cNvPr id="11" name="Picture 8" descr="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1557338"/>
            <a:ext cx="1303337" cy="2195512"/>
          </a:xfrm>
          <a:prstGeom prst="rect">
            <a:avLst/>
          </a:prstGeom>
          <a:noFill/>
        </p:spPr>
      </p:pic>
      <p:pic>
        <p:nvPicPr>
          <p:cNvPr id="12" name="Picture 6" descr="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68344" y="1196752"/>
            <a:ext cx="1108075" cy="2070100"/>
          </a:xfrm>
          <a:prstGeom prst="rect">
            <a:avLst/>
          </a:prstGeom>
          <a:noFill/>
        </p:spPr>
      </p:pic>
      <p:pic>
        <p:nvPicPr>
          <p:cNvPr id="13" name="Picture 10" descr="1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3068960"/>
            <a:ext cx="1689100" cy="1689100"/>
          </a:xfrm>
          <a:prstGeom prst="rect">
            <a:avLst/>
          </a:prstGeom>
          <a:noFill/>
        </p:spPr>
      </p:pic>
      <p:pic>
        <p:nvPicPr>
          <p:cNvPr id="14" name="Picture 7" descr="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64163" y="4149725"/>
            <a:ext cx="884237" cy="2065337"/>
          </a:xfrm>
          <a:prstGeom prst="rect">
            <a:avLst/>
          </a:prstGeom>
          <a:noFill/>
        </p:spPr>
      </p:pic>
      <p:pic>
        <p:nvPicPr>
          <p:cNvPr id="15" name="Picture 11" descr="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76256" y="4653136"/>
            <a:ext cx="1781175" cy="178117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1052736"/>
            <a:ext cx="72008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Методика\режим дня картинки\childrensday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3573016"/>
            <a:ext cx="6912768" cy="23233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«Здравствуйте ребята, рада вас видеть! Я с удовольствием вам расскажу о здоровом питании. Вы думаете, почему я такая здоровая и никогда не болею. Да потому что я правильно питаюсь.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4098" name="Picture 2" descr="C:\Users\Админ\Desktop\1383981936_envelope_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420000">
            <a:off x="4914724" y="830163"/>
            <a:ext cx="3643768" cy="28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58788"/>
            <a:ext cx="7377112" cy="63992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80728"/>
            <a:ext cx="1008112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Р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А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В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И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Л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Ь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Н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О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1268760"/>
            <a:ext cx="576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156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дошкольное образовательное учреждение «Детский сад №125 комбинированного вида»</vt:lpstr>
      <vt:lpstr>Цель: Накопление у детей представлений о здоровом образе жизни. Задачи:». 1. Дать представление о том, как влияют вредные продукты на организм человека . 2. Закрепить у детей бережное отношение к своему здоровью. 3.Закрепить культурно-гигиенические навыки. </vt:lpstr>
      <vt:lpstr> </vt:lpstr>
      <vt:lpstr>Слайд 4</vt:lpstr>
      <vt:lpstr>Чистить зубы, умываться, И почаще улыбаться, Закаляться, и тогда Не страшна тебе хандра.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насморками.  </vt:lpstr>
      <vt:lpstr>БУДТЕ ЗДОРОВЫ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Валентин</cp:lastModifiedBy>
  <cp:revision>51</cp:revision>
  <dcterms:created xsi:type="dcterms:W3CDTF">2014-02-12T11:51:57Z</dcterms:created>
  <dcterms:modified xsi:type="dcterms:W3CDTF">2020-04-24T07:48:23Z</dcterms:modified>
</cp:coreProperties>
</file>