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89" r:id="rId7"/>
    <p:sldId id="263" r:id="rId8"/>
    <p:sldId id="265" r:id="rId9"/>
    <p:sldId id="288" r:id="rId10"/>
    <p:sldId id="262" r:id="rId11"/>
    <p:sldId id="266" r:id="rId12"/>
    <p:sldId id="272" r:id="rId13"/>
    <p:sldId id="267" r:id="rId14"/>
    <p:sldId id="270" r:id="rId15"/>
    <p:sldId id="268" r:id="rId16"/>
    <p:sldId id="269" r:id="rId17"/>
    <p:sldId id="271" r:id="rId18"/>
    <p:sldId id="274" r:id="rId19"/>
    <p:sldId id="294" r:id="rId20"/>
    <p:sldId id="264" r:id="rId21"/>
    <p:sldId id="273" r:id="rId22"/>
    <p:sldId id="275" r:id="rId23"/>
    <p:sldId id="293" r:id="rId24"/>
    <p:sldId id="283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4" r:id="rId33"/>
    <p:sldId id="286" r:id="rId34"/>
    <p:sldId id="285" r:id="rId35"/>
    <p:sldId id="287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00" autoAdjust="0"/>
    <p:restoredTop sz="94660"/>
  </p:normalViewPr>
  <p:slideViewPr>
    <p:cSldViewPr>
      <p:cViewPr>
        <p:scale>
          <a:sx n="110" d="100"/>
          <a:sy n="110" d="100"/>
        </p:scale>
        <p:origin x="120" y="-3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10.01.2023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18ruz.schoolrm.ru/sveden/employees/19284/246735/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98578" y="332656"/>
            <a:ext cx="4365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69470" y="870020"/>
            <a:ext cx="408902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pPr algn="ctr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Мухиной Елены Геннадьевны</a:t>
            </a:r>
          </a:p>
          <a:p>
            <a:pPr algn="ctr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структурного подразделения</a:t>
            </a:r>
          </a:p>
          <a:p>
            <a:pPr algn="ctr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«Детского сада №18 комбинированного вида» МБДОУ «Детский сад «Радуга» комбинированного вида»</a:t>
            </a:r>
          </a:p>
          <a:p>
            <a:pPr algn="ctr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Рузаевского муниципального района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27984" y="2708920"/>
            <a:ext cx="433051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05.08.1972 г.</a:t>
            </a:r>
          </a:p>
          <a:p>
            <a:r>
              <a:rPr 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высшее</a:t>
            </a:r>
          </a:p>
          <a:p>
            <a:r>
              <a:rPr lang="ru-RU" sz="1400" dirty="0">
                <a:solidFill>
                  <a:prstClr val="black"/>
                </a:solidFill>
                <a:latin typeface="Times New Roman"/>
                <a:ea typeface="Times New Roman"/>
              </a:rPr>
              <a:t>МГПИ им. </a:t>
            </a:r>
            <a:r>
              <a:rPr lang="ru-RU" sz="1400" dirty="0" err="1">
                <a:solidFill>
                  <a:prstClr val="black"/>
                </a:solidFill>
                <a:latin typeface="Times New Roman"/>
                <a:ea typeface="Times New Roman"/>
              </a:rPr>
              <a:t>М.Е.Евсевьева</a:t>
            </a:r>
            <a:endParaRPr lang="ru-RU" sz="10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algn="just"/>
            <a:r>
              <a:rPr lang="ru-RU" sz="1400" b="1" spc="-40" dirty="0">
                <a:solidFill>
                  <a:srgbClr val="0000CC"/>
                </a:solidFill>
                <a:latin typeface="Times New Roman"/>
                <a:ea typeface="Times New Roman"/>
              </a:rPr>
              <a:t>Квалификация:</a:t>
            </a:r>
            <a:r>
              <a:rPr lang="ru-RU" sz="1400" spc="-4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Times New Roman"/>
              </a:rPr>
              <a:t>«Педагог дошкольного образования»</a:t>
            </a:r>
            <a: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endParaRPr lang="ru-RU" sz="10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R="8890" algn="just"/>
            <a:r>
              <a:rPr lang="ru-RU" sz="1400" b="1" spc="-40" dirty="0">
                <a:solidFill>
                  <a:srgbClr val="0000CC"/>
                </a:solidFill>
                <a:latin typeface="Times New Roman"/>
                <a:ea typeface="Times New Roman"/>
              </a:rPr>
              <a:t>Специальность</a:t>
            </a:r>
            <a:r>
              <a:rPr lang="ru-RU" sz="1400" spc="-40" dirty="0">
                <a:solidFill>
                  <a:prstClr val="black"/>
                </a:solidFill>
                <a:latin typeface="Times New Roman"/>
                <a:ea typeface="Times New Roman"/>
              </a:rPr>
              <a:t>: 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Times New Roman"/>
              </a:rPr>
              <a:t>«Педагогика и методика дошкольного образования»</a:t>
            </a:r>
            <a:endParaRPr lang="ru-RU" sz="10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  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</a:rPr>
              <a:t>БВС № 0450847 дата выдачи 16.06.1999 г. </a:t>
            </a:r>
            <a:r>
              <a:rPr 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</a:t>
            </a:r>
            <a:r>
              <a:rPr lang="ru-RU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 специальности): 30 лет 10 мес.</a:t>
            </a:r>
          </a:p>
          <a:p>
            <a:r>
              <a:rPr 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30 лет 10 мес.</a:t>
            </a:r>
          </a:p>
          <a:p>
            <a:r>
              <a:rPr 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высшая</a:t>
            </a:r>
          </a:p>
          <a:p>
            <a:r>
              <a:rPr 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аттестации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приказ № 143 от 20.02.2018 г.</a:t>
            </a:r>
          </a:p>
          <a:p>
            <a:r>
              <a:rPr 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должность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воспитатель</a:t>
            </a:r>
          </a:p>
          <a:p>
            <a:endParaRPr lang="ru-RU" sz="1400" dirty="0">
              <a:solidFill>
                <a:prstClr val="black"/>
              </a:solidFill>
              <a:latin typeface="Corbel"/>
            </a:endParaRPr>
          </a:p>
        </p:txBody>
      </p:sp>
      <p:pic>
        <p:nvPicPr>
          <p:cNvPr id="7" name="Picture 2" descr="E:\КВОРК\64. Елена, опыт, портфолио\16668887037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416" y="1571612"/>
            <a:ext cx="2767204" cy="3893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889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КВОРК\64. Елена, опыт, портфолио\ПЕЧАТЬ НС ПОРТАЛ 2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2" y="836712"/>
            <a:ext cx="3888432" cy="54282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5" name="Picture 3" descr="E:\КВОРК\64. Елена, опыт, портфолио\НС ПОРТАЛ ПЕЧАТЬ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85794"/>
            <a:ext cx="3835548" cy="54722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1098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67544" y="260648"/>
            <a:ext cx="8208912" cy="86895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000" dirty="0">
                <a:solidFill>
                  <a:srgbClr val="465E9C">
                    <a:satMod val="13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 участия воспитанников в конкурсах, выставках, турнирах, соревнованиях, акциях, фестивалях</a:t>
            </a:r>
          </a:p>
        </p:txBody>
      </p:sp>
      <p:pic>
        <p:nvPicPr>
          <p:cNvPr id="4098" name="Picture 2" descr="F:\КВОРК\64. Елена, опыт, портфолио\справки подписанные\КОНКУРСЫ ВОСПИТАННИ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129605"/>
            <a:ext cx="3894070" cy="5454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3060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КВОРК\64. Елена, опыт, портфолио\ДИПЛОМЫ АТТЕСТАЦИЯ 1 2022\1\ДИПЛОМ МОЙ БИБЛИОТЕ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484" y="764703"/>
            <a:ext cx="3926116" cy="5454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2" name="Picture 2" descr="F:\КВОРК\64. Елена, опыт, портфолио\справки подписанные\СПРАВКА ПОДТВЕРЖДЕНИЕ ПО ДЕТЯ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3900922" cy="54547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0436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КВОРК\64. Елена, опыт, портфолио\ДИПЛОМЫ АТТЕСТАЦИЯ 1 2022\1\ДИПЛОМ ЕРМИШОВ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4019410" cy="55057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КВОРК\64. Елена, опыт, портфолио\ДИПЛОМЫ АТТЕСТАЦИЯ 1 2022\1\ДИПЛОМ МАДАН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385" y="672545"/>
            <a:ext cx="4019410" cy="55057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535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TARDUST\Downloads\бузаков мо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714356"/>
            <a:ext cx="7429552" cy="5429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904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КВОРК\64. Елена, опыт, портфолио\ДИПЛОМЫ АТТЕСТАЦИЯ 1 2022\1\ДИПЛОМ РОСТОВ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5"/>
          <a:stretch/>
        </p:blipFill>
        <p:spPr bwMode="auto">
          <a:xfrm>
            <a:off x="539553" y="620688"/>
            <a:ext cx="3888432" cy="55284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КВОРК\64. Елена, опыт, портфолио\ДИПЛОМЫ АТТЕСТАЦИЯ 1 2022\1\ДИПЛОМ МОЙ РОСТОВ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2"/>
          <a:stretch/>
        </p:blipFill>
        <p:spPr bwMode="auto">
          <a:xfrm>
            <a:off x="4683235" y="620688"/>
            <a:ext cx="3855548" cy="54707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745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КВОРК\64. Елена, опыт, портфолио\ДИПЛОМЫ АТТЕСТАЦИЯ 1 2022\1\ДИПЛОМ ПАРКОВКА БУЗАКО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7270924" cy="530803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184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95536" y="188640"/>
            <a:ext cx="8280920" cy="7969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 на заседаниях методических советов, научно-практических конференциях, педагогических чтениях, семинарах, секциях, форумах</a:t>
            </a:r>
          </a:p>
        </p:txBody>
      </p:sp>
      <p:pic>
        <p:nvPicPr>
          <p:cNvPr id="6146" name="Picture 2" descr="F:\КВОРК\64. Елена, опыт, портфолио\справки подписанные\ВЫСТУПЛЕН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55" y="1052736"/>
            <a:ext cx="3923735" cy="54866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2" descr="E:\КВОРК\64. Елена, опыт, портфолио\справки подписанные\СПРАВКА ПЕД. СОВЕТ ВЫСТУПЛЕН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109" y="1052736"/>
            <a:ext cx="3904934" cy="54866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765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ЗПР\СПРАВКИ НОВЫЕ 1\МЕТОД ОБЪЕДИНЕН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428605"/>
            <a:ext cx="8001056" cy="60007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5631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D:\ЗПР\ДИПЛОМЫ 2022 АТТЕСТАЦИЯ\МАРАФОН САРАНС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571480"/>
            <a:ext cx="4429156" cy="57150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5631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71600" y="332656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 инновационного </a:t>
            </a:r>
          </a:p>
          <a:p>
            <a:pPr algn="ctr"/>
            <a:r>
              <a:rPr lang="ru-RU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 опыта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475450"/>
            <a:ext cx="785812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</a:t>
            </a: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7030A0"/>
                </a:solidFill>
                <a:latin typeface="Times New Roman"/>
                <a:ea typeface="Times New Roman"/>
              </a:rPr>
              <a:t>«Развитие сенсомоторных способностей у детей с ЗПР дошкольного возраста посредством использования </a:t>
            </a:r>
            <a:r>
              <a:rPr lang="ru-RU" sz="2800" dirty="0" err="1">
                <a:solidFill>
                  <a:srgbClr val="7030A0"/>
                </a:solidFill>
                <a:latin typeface="Times New Roman"/>
                <a:ea typeface="Times New Roman"/>
              </a:rPr>
              <a:t>Монтессори-педагогики</a:t>
            </a:r>
            <a:r>
              <a:rPr lang="ru-RU" sz="2800" dirty="0">
                <a:solidFill>
                  <a:srgbClr val="7030A0"/>
                </a:solidFill>
                <a:latin typeface="Times New Roman"/>
                <a:ea typeface="Times New Roman"/>
              </a:rPr>
              <a:t>»</a:t>
            </a:r>
          </a:p>
          <a:p>
            <a:pPr algn="ctr">
              <a:spcAft>
                <a:spcPts val="0"/>
              </a:spcAft>
            </a:pPr>
            <a:endParaRPr lang="ru-RU" sz="2800" dirty="0">
              <a:solidFill>
                <a:srgbClr val="7030A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endParaRPr lang="ru-RU" sz="2800" dirty="0">
              <a:solidFill>
                <a:srgbClr val="7030A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endParaRPr lang="ru-RU" sz="2800" dirty="0">
              <a:solidFill>
                <a:srgbClr val="7030A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endParaRPr lang="ru-RU" sz="2800" dirty="0">
              <a:solidFill>
                <a:srgbClr val="7030A0"/>
              </a:solidFill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endParaRPr lang="ru-RU" sz="2800" dirty="0">
              <a:solidFill>
                <a:srgbClr val="7030A0"/>
              </a:solidFill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endParaRPr lang="ru-RU" sz="2800" dirty="0">
              <a:solidFill>
                <a:srgbClr val="177DE5"/>
              </a:solidFill>
              <a:latin typeface="Open San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1472" y="3929066"/>
            <a:ext cx="8001056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00" dirty="0">
                <a:solidFill>
                  <a:srgbClr val="0070C0"/>
                </a:solidFill>
                <a:hlinkClick r:id="rId2"/>
              </a:rPr>
              <a:t>https://ds18ruz.schoolrm.ru/sveden/employees/19284/246735/</a:t>
            </a:r>
            <a:endParaRPr lang="ru-RU" sz="2300" dirty="0">
              <a:solidFill>
                <a:srgbClr val="0070C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76775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043608" y="268650"/>
            <a:ext cx="7498080" cy="5373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Проведение открытых занятий, мастер-классов, мероприятий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orbel"/>
              <a:ea typeface="+mj-ea"/>
            </a:endParaRPr>
          </a:p>
        </p:txBody>
      </p:sp>
      <p:pic>
        <p:nvPicPr>
          <p:cNvPr id="7170" name="Picture 2" descr="F:\КВОРК\64. Елена, опыт, портфолио\справки подписанные\ОТКРЫТЫЕ ЗАНЯТ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41850"/>
            <a:ext cx="3868608" cy="54096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1" name="Picture 3" descr="F:\КВОРК\64. Елена, опыт, портфолио\справки подписанные\СПРАВКА МАСТЕР-КЛАСС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33" y="1041850"/>
            <a:ext cx="3868608" cy="54096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9087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043608" y="268650"/>
            <a:ext cx="7498080" cy="5373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Экспертная деятельность</a:t>
            </a:r>
            <a:endParaRPr lang="ru-RU" sz="2000" b="1" dirty="0">
              <a:solidFill>
                <a:srgbClr val="0000CC"/>
              </a:solidFill>
              <a:latin typeface="Corbel"/>
            </a:endParaRPr>
          </a:p>
        </p:txBody>
      </p:sp>
      <p:pic>
        <p:nvPicPr>
          <p:cNvPr id="3074" name="Picture 2" descr="C:\Users\STARDUST\Downloads\ЖЮРИ КОНКУРС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857232"/>
            <a:ext cx="3857652" cy="56436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ЗПР\СПРАВКИ НОВЫЕ\ПОДТВЕРЖДЕНИЕ ЖЮР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857232"/>
            <a:ext cx="3929090" cy="56436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7335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043608" y="268650"/>
            <a:ext cx="7498080" cy="537300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Общественно-педагогическая активность педагога: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комиссиях, в педагогических сообществах, в жюри конкурсов</a:t>
            </a:r>
            <a:endParaRPr lang="ru-RU" sz="2000" b="1" dirty="0">
              <a:solidFill>
                <a:srgbClr val="0000CC"/>
              </a:solidFill>
              <a:latin typeface="Corbel"/>
            </a:endParaRPr>
          </a:p>
        </p:txBody>
      </p:sp>
      <p:pic>
        <p:nvPicPr>
          <p:cNvPr id="2050" name="Picture 2" descr="E:\КВОРК\64. Елена, опыт, портфолио\справки подписанные\СПРАВКА ИНТЕРНЕТ СООБЩЕСТВ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908720"/>
            <a:ext cx="4071966" cy="5520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ЗПР\ДИПЛОМЫ 2022 АТТЕСТАЦИЯ\О СОЗДАНИИ САЙТ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857232"/>
            <a:ext cx="3929090" cy="55721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35733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043608" y="268650"/>
            <a:ext cx="7498080" cy="537300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Общественно-педагогическая активность педагога: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комиссиях, в педагогических сообществах, в жюри конкурсов</a:t>
            </a:r>
            <a:endParaRPr lang="ru-RU" sz="2000" b="1" dirty="0">
              <a:solidFill>
                <a:srgbClr val="0000CC"/>
              </a:solidFill>
              <a:latin typeface="Corbel"/>
            </a:endParaRPr>
          </a:p>
        </p:txBody>
      </p:sp>
      <p:pic>
        <p:nvPicPr>
          <p:cNvPr id="2" name="Picture 2" descr="D:\ЗПР\СПРАВКИ НОВЫЕ\УЧАСТНИК ТВОРЧЕСКОЙ ГРУПП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928670"/>
            <a:ext cx="4214842" cy="55007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35733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КВОРК\64. Елена, опыт, портфолио\IMG_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94" y="380718"/>
            <a:ext cx="3960440" cy="28322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КВОРК\64. Елена, опыт, портфолио\ПЕЧАТЬ ГАЗЕТА!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33" b="24376"/>
          <a:stretch/>
        </p:blipFill>
        <p:spPr bwMode="auto">
          <a:xfrm>
            <a:off x="1979712" y="2852935"/>
            <a:ext cx="6555697" cy="36630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9985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043608" y="268650"/>
            <a:ext cx="7498080" cy="5373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Позитивные результаты работы с воспитанниками</a:t>
            </a:r>
            <a:endParaRPr lang="ru-RU" sz="2000" b="1" dirty="0">
              <a:solidFill>
                <a:srgbClr val="0000CC"/>
              </a:solidFill>
              <a:latin typeface="Corbel"/>
            </a:endParaRPr>
          </a:p>
        </p:txBody>
      </p:sp>
      <p:pic>
        <p:nvPicPr>
          <p:cNvPr id="3075" name="Picture 3" descr="E:\КВОРК\64. Елена, опыт, портфолио\справки подписанные\СПРАВКА ПОЗИТИВ. РЕЗУЛЬТАТ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77658"/>
            <a:ext cx="3960440" cy="54249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ЗПР\СПРАВКИ НОВЫЕ 1\В ПОЗИТИВНЫЕ ЗАМЕНИТЬ ЛИС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071546"/>
            <a:ext cx="4000528" cy="5429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62825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ЗПР\СПРАВКИ НОВЫЕ 1\ПОЗИТИВНЫЕ РЕЗУЛЬТАТЫ ПОСЛ. ЛИСТ!!!!!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642918"/>
            <a:ext cx="4357718" cy="56436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16341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043608" y="268650"/>
            <a:ext cx="7498080" cy="5373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взаимодействия с родителями</a:t>
            </a:r>
            <a:endParaRPr lang="ru-RU" sz="2000" b="1" dirty="0">
              <a:solidFill>
                <a:srgbClr val="0000CC"/>
              </a:solidFill>
              <a:latin typeface="Corbel"/>
            </a:endParaRPr>
          </a:p>
        </p:txBody>
      </p:sp>
      <p:pic>
        <p:nvPicPr>
          <p:cNvPr id="5122" name="Picture 2" descr="E:\КВОРК\64. Елена, опыт, портфолио\справки подписанные\СПРАВКА ВЗАИМОД. С РОДИТЕЛЯМ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37838"/>
            <a:ext cx="3892533" cy="54601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КВОРК\64. Елена, опыт, портфолио\справки подписанные\РАБ. С РОДИТЕЛЯМ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662" y="1037838"/>
            <a:ext cx="3886026" cy="54601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6341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ЗПР\СПРАВКИ НОВЫЕ 1\АНКЕТА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857232"/>
            <a:ext cx="4000528" cy="5572164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67FB5D-EDCE-4DE6-B496-A9D82E8BD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79" y="857232"/>
            <a:ext cx="3817378" cy="531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4329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99592" y="268650"/>
            <a:ext cx="7498080" cy="5373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 из социально-неблагополучных семей</a:t>
            </a:r>
            <a:endParaRPr lang="ru-RU" sz="2000" b="1" dirty="0">
              <a:solidFill>
                <a:srgbClr val="0000CC"/>
              </a:solidFill>
              <a:latin typeface="Corbel"/>
            </a:endParaRPr>
          </a:p>
        </p:txBody>
      </p:sp>
      <p:pic>
        <p:nvPicPr>
          <p:cNvPr id="2050" name="Picture 2" descr="D:\ЗПР\СПРАВКИ НОВЫЕ 1\СПРАВКА СОЦ. НЕБЛАГОП. СЕМЬИ!!!!!!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928670"/>
            <a:ext cx="4071966" cy="5357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9224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:\ПРИКАЗЫ АТТЕСТАЦИЯ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785794"/>
            <a:ext cx="3888431" cy="5786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F:\ПРИКАЗЫ АТТЕСТАЦИЯ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805554"/>
            <a:ext cx="3745556" cy="57637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93509" y="184750"/>
            <a:ext cx="8146152" cy="57606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инновационной (экспериментальной)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9434827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КВОРК\64. Елена, опыт, портфолио\справки подписанные\ПЕР. ПЛАН НЕБЛАГОПОЛУЧ. СЕМЬ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81" y="692696"/>
            <a:ext cx="3992421" cy="56190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КВОРК\64. Елена, опыт, портфолио\справки подписанные\ПЕР. ПЛАН НЕБЛАГОПОЛУЧ. СЕМЬИ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440" y="693765"/>
            <a:ext cx="4005055" cy="56179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6213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99592" y="268650"/>
            <a:ext cx="7498080" cy="5373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r>
              <a:rPr lang="ru-RU" sz="2000" b="1" dirty="0">
                <a:solidFill>
                  <a:srgbClr val="0000CC"/>
                </a:solidFill>
                <a:latin typeface="Corbel"/>
              </a:rPr>
              <a:t>Участие педагога в профессиональных конкурсах</a:t>
            </a:r>
          </a:p>
        </p:txBody>
      </p:sp>
      <p:pic>
        <p:nvPicPr>
          <p:cNvPr id="3" name="Picture 3" descr="C:\Users\STARDUST\Downloads\ПЕД КОНКУРС МОЙ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5"/>
          <a:stretch/>
        </p:blipFill>
        <p:spPr bwMode="auto">
          <a:xfrm>
            <a:off x="539552" y="980728"/>
            <a:ext cx="3929676" cy="55427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TARDUST\Desktop\ПОДТВЕРЖДЕНИЕ КОНКУРС ОЛЯ.doc 2.pd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420" y="980729"/>
            <a:ext cx="3920650" cy="55427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374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99592" y="268650"/>
            <a:ext cx="7498080" cy="5373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defRPr/>
            </a:pPr>
            <a:endParaRPr lang="ru-RU" sz="2000" b="1" dirty="0">
              <a:solidFill>
                <a:srgbClr val="0000CC"/>
              </a:solidFill>
              <a:latin typeface="Corbel"/>
            </a:endParaRPr>
          </a:p>
        </p:txBody>
      </p:sp>
      <p:pic>
        <p:nvPicPr>
          <p:cNvPr id="2050" name="Picture 2" descr="C:\Users\STARDUST\Downloads\КОНКУРС МОЙ МУНИЦИПАЛЬНЫЙ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42919"/>
            <a:ext cx="3930452" cy="57864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STARDUST\Downloads\КОНКУРС  МОЙ ПОДЕЛКА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0"/>
          <a:stretch/>
        </p:blipFill>
        <p:spPr bwMode="auto">
          <a:xfrm>
            <a:off x="4584983" y="642919"/>
            <a:ext cx="3982381" cy="5786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0243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TARDUST\Downloads\ГРАМОТАМ МОЯ 22Г.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28670"/>
            <a:ext cx="4032448" cy="55721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TARDUST\Downloads\БЛАГОДАРНОСТЬ ПРОДЛЕНКА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" r="3996"/>
          <a:stretch/>
        </p:blipFill>
        <p:spPr bwMode="auto">
          <a:xfrm>
            <a:off x="4639530" y="928670"/>
            <a:ext cx="3959918" cy="55721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24799" y="357166"/>
            <a:ext cx="24944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00CC"/>
                </a:solidFill>
                <a:latin typeface="Corbel"/>
              </a:rPr>
              <a:t>Награды и поощрения</a:t>
            </a:r>
          </a:p>
        </p:txBody>
      </p:sp>
    </p:spTree>
    <p:extLst>
      <p:ext uri="{BB962C8B-B14F-4D97-AF65-F5344CB8AC3E}">
        <p14:creationId xmlns:p14="http://schemas.microsoft.com/office/powerpoint/2010/main" val="22121824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КВОРК\64. Елена, опыт, портфолио\ДИПЛОМЫ АТТЕСТАЦИЯ 1 2022\1\ДИПЛОМ ПАРКОВКА МО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63" y="805950"/>
            <a:ext cx="7600422" cy="55485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7720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TARDUST\Downloads\бузаков мо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98936"/>
            <a:ext cx="7626798" cy="53942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TARDUST\Downloads\Грамота Бузаков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98936"/>
            <a:ext cx="7626798" cy="53942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705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46" y="642918"/>
            <a:ext cx="4085226" cy="56436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1" name="Picture 3" descr="F:\КВОРК\64. Елена, опыт, портфолио\справки подписанные\ПРИКАЗ К ОПОРНОЙ ПЛОЩАДКЕ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76" y="642918"/>
            <a:ext cx="3935550" cy="55761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5244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67544" y="332656"/>
            <a:ext cx="8146152" cy="57606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F:\КВОРК\64. Елена, опыт, портфолио\справки подписанные\ПРИКАЗ НАСТАВНИЧЕСТВ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1000108"/>
            <a:ext cx="3929090" cy="55007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4" name="Picture 2" descr="D:\ЗПР\СПРАВКИ НОВЫЕ 1\СПРАВКА НАСТАВНИЧЕСТВО!!!!!!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000108"/>
            <a:ext cx="3929090" cy="55007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4830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ЗПР\СПРАВКИ НОВЫЕ 1\ПЛАН НАСТАВНИЧЕСТВ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642918"/>
            <a:ext cx="4357718" cy="57150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4830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КВОРК\64. Елена, опыт, портфолио\ПЕДАГОГ 13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36654"/>
            <a:ext cx="3960440" cy="55472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E:\КВОРК\64. Елена, опыт, портфолио\ПЕДАГОГ 13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535" y="906751"/>
            <a:ext cx="3947238" cy="55461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177634" y="232527"/>
            <a:ext cx="6880808" cy="5809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публикаций, включая Интернет-публикации </a:t>
            </a:r>
          </a:p>
        </p:txBody>
      </p:sp>
      <p:pic>
        <p:nvPicPr>
          <p:cNvPr id="7" name="Picture 2" descr="E:\КВОРК\64. Елена, опыт, портфолио\ДИПЛОМЫ АТТЕСТАЦИЯ 2 2022\2\ПЕДАГОГ 13 ТИТУЛЬНИК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1844442" cy="257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16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КВОРК\64. Елена, опыт, портфолио\ЖУРНАЛ ВЕСТНИ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57232"/>
            <a:ext cx="3918839" cy="56662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КВОРК\64. Елена, опыт, портфолио\НАЧАЛО СТАТЬ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999" y="857232"/>
            <a:ext cx="3900092" cy="56662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КВОРК\64. Елена, опыт, портфолио\ТИТУЛЬНИК ВЕСТНИК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69" y="4005064"/>
            <a:ext cx="1844443" cy="259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613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TARDUST\Downloads\ПЕЧАТЬ ВЕСНИ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04" y="620688"/>
            <a:ext cx="7819644" cy="55653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6632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906</TotalTime>
  <Words>260</Words>
  <Application>Microsoft Office PowerPoint</Application>
  <PresentationFormat>Экран (4:3)</PresentationFormat>
  <Paragraphs>42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1" baseType="lpstr">
      <vt:lpstr>Arial</vt:lpstr>
      <vt:lpstr>Calibri</vt:lpstr>
      <vt:lpstr>Corbel</vt:lpstr>
      <vt:lpstr>Open Sans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STARDUST</dc:creator>
  <cp:lastModifiedBy>User</cp:lastModifiedBy>
  <cp:revision>83</cp:revision>
  <dcterms:created xsi:type="dcterms:W3CDTF">2022-10-30T20:00:04Z</dcterms:created>
  <dcterms:modified xsi:type="dcterms:W3CDTF">2023-01-10T10:29:21Z</dcterms:modified>
</cp:coreProperties>
</file>