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73" r:id="rId14"/>
    <p:sldId id="266" r:id="rId15"/>
    <p:sldId id="267" r:id="rId16"/>
    <p:sldId id="272" r:id="rId17"/>
    <p:sldId id="268" r:id="rId18"/>
    <p:sldId id="26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3312B-D978-47A2-8CBD-EF664D1E4BAF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4D51-A50F-4B74-BF4A-ED43D32D4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4D51-A50F-4B74-BF4A-ED43D32D4A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170E-45B6-45C2-AAE6-256654BA36B7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243D5E-DD6D-4E5C-B440-96122006E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Математическая игра «Крестики – нолики»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Посвящается 70-летию Победы в Великой Отечественной войне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 – 7, Як – 3, Миг - 3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Як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643050"/>
            <a:ext cx="3810000" cy="254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Миг -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9190" y="1357298"/>
            <a:ext cx="3214710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Ла -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4810" y="4286256"/>
            <a:ext cx="3773487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он?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Идет жестокая война. Фронт требует увеличения эффективности огня артиллерии, повышения меткости стрельбы. Важная проблема. Ее успешно решает академик ... </a:t>
            </a:r>
          </a:p>
          <a:p>
            <a:r>
              <a:rPr lang="ru-RU" dirty="0" smtClean="0"/>
              <a:t>Он является автором школьного учебника по математике.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643042" y="578645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А.Н.Колмогоров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олмогоров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7687" y="571480"/>
            <a:ext cx="3429024" cy="472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643042" y="578645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 время Великой Отечественной войны появилась еще одна проблема – обеспечение кучности боя и устойчивости артиллерийских снарядов при полете. Эту сложную математическую задачу успешно решил член-корреспондент Академии наук СССР </a:t>
            </a:r>
            <a:r>
              <a:rPr lang="ru-RU" dirty="0" err="1" smtClean="0"/>
              <a:t>Четаев</a:t>
            </a:r>
            <a:r>
              <a:rPr lang="ru-RU" dirty="0" smtClean="0"/>
              <a:t> Н. Г. Он предложил </a:t>
            </a:r>
            <a:r>
              <a:rPr lang="ru-RU" dirty="0" err="1" smtClean="0"/>
              <a:t>наивыгоднейшую</a:t>
            </a:r>
            <a:r>
              <a:rPr lang="ru-RU" dirty="0" smtClean="0"/>
              <a:t> крутизну нарезки ствола орудий, что позволило обеспечить кучность боя и устойчивость снарядов при полете.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В результате упорной обороны и контрударов в конце ноября - начале декабря последние попытки противника прорваться к Москве были сорваны. Советские войска переходили в наступление в трудных условиях, когда численное превосходство в живой силе, танках, самолетах было на стороне противника. Так группа армий “Центр” имела в своем составе 1 708 000 человек, 13 500 орудий и минометов, 1 170 танков, 615 самолетов, а Советские войска насчитывали личного состава на 608 000 человек меньше, орудий и минометов в 2 раза меньше, танков на 395 меньше, а самолетов больше на 385. Сколько живой силы, орудий и минометов, танков и самолетов было в советских войсках в начале контрнаступления под Москвой?</a:t>
            </a:r>
            <a:endParaRPr lang="ru-RU" sz="19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643042" y="5857892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1)1708 000 – 608 000=</a:t>
            </a:r>
          </a:p>
          <a:p>
            <a:pPr>
              <a:buNone/>
            </a:pPr>
            <a:r>
              <a:rPr lang="ru-RU" dirty="0" smtClean="0"/>
              <a:t>1 100 000 человек имела Красная армия.</a:t>
            </a:r>
          </a:p>
          <a:p>
            <a:r>
              <a:rPr lang="ru-RU" dirty="0" smtClean="0"/>
              <a:t>2)13500:2=6750 орудий и минометов.</a:t>
            </a:r>
          </a:p>
          <a:p>
            <a:r>
              <a:rPr lang="ru-RU" dirty="0" smtClean="0"/>
              <a:t>3)1170-395=775 танков.</a:t>
            </a:r>
          </a:p>
          <a:p>
            <a:r>
              <a:rPr lang="ru-RU" dirty="0" smtClean="0"/>
              <a:t>4)615+385=1000 самолетов.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7" descr="Таннк -слайд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7686" y="142852"/>
            <a:ext cx="38100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Миномет - 120 м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2428868"/>
            <a:ext cx="3527425" cy="188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Миг -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643447"/>
            <a:ext cx="3500462" cy="182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643042" y="5857892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математики в военном деле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Еще в древности математические знания использовались в военном деле. В знаменитом диалоге Платона “Государство” говорится о том, что арифметика и геометрия необходимы каждому воину: “При устройстве лагерей, занятия местностей, стягивания и развертывания войск и разных других воинских построениях, как во время сражения, так и в походах, конечно, скажется разница между знатоками геометрии и тем, кто ее не знает”.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завершающем этапе Московской битвы Советская Армия нанесла противнику тяжелое поражение: из строя были выведены 16 дивизий и 1 бригада. 1 дивизия состоит из 17000 человек, а 1 бригада из 3000 человек. Сколько живой силы было потеряно противником?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643042" y="5857892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1)17000х16+3000=272000+3000=275000 было потеряно противником живой силы.</a:t>
            </a:r>
          </a:p>
        </p:txBody>
      </p:sp>
      <p:pic>
        <p:nvPicPr>
          <p:cNvPr id="7" name="Picture 6" descr="пленные немцы слайд №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232" y="2714620"/>
            <a:ext cx="4686304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643042" y="5857892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математики в военном деле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Математический институт академии наук СССР в 1943 году разработал и вычислил штурманские таблицы. Расчеты всех дальних полетов, выполняемые по этим таблицам, значительно повысили точность самолетовождения. Ни в одной стране мира не было штурманских таблиц, равных этим по своей простоте и оригинальности.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71414"/>
          <a:ext cx="8429684" cy="66431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52464"/>
                <a:gridCol w="2762194"/>
                <a:gridCol w="2915026"/>
              </a:tblGrid>
              <a:tr h="246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hlinkClick r:id="rId3" action="ppaction://hlinksldjump"/>
                        </a:rPr>
                        <a:t>Замечательный квадрат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hlinkClick r:id="rId4" action="ppaction://hlinksldjump"/>
                        </a:rPr>
                        <a:t>Оборона Москвы -2</a:t>
                      </a:r>
                      <a:r>
                        <a:rPr lang="ru-RU" sz="2400" b="1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hlinkClick r:id="rId5" action="ppaction://hlinksldjump"/>
                        </a:rPr>
                        <a:t>Кто он?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4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hlinkClick r:id="" action="ppaction://noaction"/>
                        </a:rPr>
                        <a:t>Черный ящик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hlinkClick r:id="rId6" action="ppaction://hlinksldjump"/>
                        </a:rPr>
                        <a:t>Самолето-строение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hlinkClick r:id="rId7" action="ppaction://hlinksldjump"/>
                        </a:rPr>
                        <a:t>Оборона</a:t>
                      </a:r>
                      <a:r>
                        <a:rPr lang="ru-RU" sz="2400" b="1" baseline="0" dirty="0" smtClean="0">
                          <a:hlinkClick r:id="rId7" action="ppaction://hlinksldjump"/>
                        </a:rPr>
                        <a:t> Москвы - 1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9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hlinkClick r:id="rId8" action="ppaction://hlinksldjump"/>
                        </a:rPr>
                        <a:t>Завершающий этап обороны Москвы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hlinkClick r:id="rId9" action="ppaction://hlinksldjump"/>
                        </a:rPr>
                        <a:t>Реши меня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hlinkClick r:id="rId10" action="ppaction://hlinksldjump"/>
                        </a:rPr>
                        <a:t>Занимательная математика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Занимательная 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Небольшая группа солдат подошла к реке, на берегу которой была маленькая лодка и 2 мальчика. Как с помощью мальчиков и лодки отряд переправился на другой берег, если в лодку может сесть один солдат или два мальчика?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угадать предмет, лежащий в черном ящике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0066"/>
                </a:solidFill>
              </a:rPr>
              <a:t>Алексей Николаевич Крылов</a:t>
            </a:r>
            <a:r>
              <a:rPr lang="ru-RU" u="sng" dirty="0" smtClean="0"/>
              <a:t> – </a:t>
            </a:r>
            <a:r>
              <a:rPr lang="ru-RU" sz="1800" u="sng" dirty="0" smtClean="0"/>
              <a:t>российский кораблестроитель, механик и математик</a:t>
            </a:r>
          </a:p>
          <a:p>
            <a:pPr>
              <a:buFont typeface="Wingdings" pitchFamily="2" charset="2"/>
              <a:buNone/>
            </a:pPr>
            <a:endParaRPr lang="ru-RU" sz="1800" u="sng" dirty="0" smtClean="0"/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FF6600"/>
                </a:solidFill>
              </a:rPr>
              <a:t>Создал таблицу непотопляемости этой военной техники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Выполните действия: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43182"/>
            <a:ext cx="778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3</a:t>
            </a:r>
            <a:r>
              <a:rPr lang="ru-RU" sz="6000" baseline="30000" dirty="0" smtClean="0"/>
              <a:t>3</a:t>
            </a:r>
            <a:r>
              <a:rPr lang="ru-RU" sz="6000" dirty="0" smtClean="0"/>
              <a:t>*5:15+(5</a:t>
            </a:r>
            <a:r>
              <a:rPr lang="ru-RU" sz="6000" baseline="30000" dirty="0" smtClean="0"/>
              <a:t>2</a:t>
            </a:r>
            <a:r>
              <a:rPr lang="ru-RU" sz="6000" dirty="0" smtClean="0"/>
              <a:t>-10)*4</a:t>
            </a:r>
            <a:endParaRPr lang="ru-RU" sz="60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Замечательный квадрат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Задача.</a:t>
            </a:r>
            <a:r>
              <a:rPr lang="ru-RU" dirty="0" smtClean="0"/>
              <a:t> Великая Отечественная война началась 22 июня 1941 года. Узнать, сколько дней продолжалась война, поможет вам удивительный квадрат. Выберите из каждой строки и каждого столбца по одному числу, найдите сумму выбранных четырех чисел, и вы получите ответ на вопрос.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643042" y="5857892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Замечательный квадрат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31"/>
          <p:cNvGraphicFramePr>
            <a:graphicFrameLocks/>
          </p:cNvGraphicFramePr>
          <p:nvPr/>
        </p:nvGraphicFramePr>
        <p:xfrm>
          <a:off x="914400" y="1600200"/>
          <a:ext cx="7772400" cy="4530726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Оборона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октябре 1941 года враг совершил на Москву 31 налет. В этих налетах участвовало 2000 немецких самолетов, из них было сбито 278, к городу прорвалось только 72 самолета. Сколько вражеских самолетов не сумели прорваться к Москве?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643042" y="5857892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1)2000-278=1722 самолета прорывались.</a:t>
            </a:r>
          </a:p>
          <a:p>
            <a:r>
              <a:rPr lang="ru-RU" dirty="0" smtClean="0"/>
              <a:t>2)1722-72=1650 самолетов не прорвались к Москве.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зени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1071546"/>
            <a:ext cx="4248150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2928926" y="5857892"/>
            <a:ext cx="114300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Самолетостроение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годы Великой Отечественной войны советские конструкторы создали немало образцов первоклассной военной техники. К их числу принадлежит и самый быстрый в те годы истребитель “ЯК-3” - детище конструкторского бюро прославленного советского авиаконструктора Александра Яковлева. Превзойти его скоростные данные конструкторам других стран тогда не удалось. Максимальная скорость “ЯК-3” была720 км/ч, а немецкого истребителя “Мессершмидт-109” на 120 км/ч меньше скорости “ЯК-3” и на 30 км/ч больше другого истребителя “Фокке-Вульф-190-А”. Найдите скорости немецких истребителей и сравните их со скоростью “ЯК-3”.</a:t>
            </a:r>
            <a:endParaRPr lang="ru-RU" sz="2000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643042" y="5857892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1)720-120=600 км/ч –скорость «Мессершмидт-109»</a:t>
            </a:r>
          </a:p>
          <a:p>
            <a:r>
              <a:rPr lang="ru-RU" dirty="0" smtClean="0"/>
              <a:t>2)600-30=570 км./ч- скорость Фокке-Вульф-190-А”.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Мессершмидт-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000108"/>
            <a:ext cx="3160713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Фокке - вульф - 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86190"/>
            <a:ext cx="309856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643042" y="578645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Самолетостроение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sz="2200" dirty="0" smtClean="0"/>
              <a:t>Используя ответ предыдущей задачи, сравните максимальные скорости советских истребителей “МИГ-3”, “Ла-7” - 640 и 680 км/ч соответственно со скоростью немецких истребителей. </a:t>
            </a:r>
          </a:p>
          <a:p>
            <a:pPr marL="609600" indent="-609600">
              <a:buFontTx/>
              <a:buAutoNum type="arabicPeriod"/>
            </a:pPr>
            <a:r>
              <a:rPr lang="ru-RU" sz="2200" dirty="0" smtClean="0"/>
              <a:t>В увеличении скорости самолетов и улучшении их технико-эксплуатационных показателей большую роль сыграли работы в области аэродинамики таких выдающихся математиков, как М.В.Келдыш, </a:t>
            </a:r>
            <a:r>
              <a:rPr lang="ru-RU" sz="2200" dirty="0" err="1" smtClean="0"/>
              <a:t>С.А.Християнович</a:t>
            </a:r>
            <a:r>
              <a:rPr lang="ru-RU" sz="2200" dirty="0" smtClean="0"/>
              <a:t>, </a:t>
            </a:r>
            <a:r>
              <a:rPr lang="ru-RU" sz="2200" dirty="0" err="1" smtClean="0"/>
              <a:t>Н.Е.Когин</a:t>
            </a:r>
            <a:r>
              <a:rPr lang="ru-RU" sz="2200" dirty="0" smtClean="0"/>
              <a:t>, </a:t>
            </a:r>
            <a:r>
              <a:rPr lang="ru-RU" sz="2200" dirty="0" err="1" smtClean="0"/>
              <a:t>А.А.Дорошницин</a:t>
            </a:r>
            <a:r>
              <a:rPr lang="ru-RU" sz="2200" dirty="0" smtClean="0"/>
              <a:t>, </a:t>
            </a:r>
            <a:r>
              <a:rPr lang="ru-RU" sz="2200" dirty="0" err="1" smtClean="0"/>
              <a:t>Н.Т.Четаев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643042" y="578645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770</Words>
  <Application>Microsoft Office PowerPoint</Application>
  <PresentationFormat>Экран (4:3)</PresentationFormat>
  <Paragraphs>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Математическая игра «Крестики – нолики»</vt:lpstr>
      <vt:lpstr>Слайд 2</vt:lpstr>
      <vt:lpstr>Замечательный квадрат</vt:lpstr>
      <vt:lpstr>Замечательный квадрат</vt:lpstr>
      <vt:lpstr>Оборона</vt:lpstr>
      <vt:lpstr>Решение задачи</vt:lpstr>
      <vt:lpstr>Самолетостроение</vt:lpstr>
      <vt:lpstr>Решение задач</vt:lpstr>
      <vt:lpstr>Самолетостроение</vt:lpstr>
      <vt:lpstr>ЛА – 7, Як – 3, Миг - 3</vt:lpstr>
      <vt:lpstr>Кто он?</vt:lpstr>
      <vt:lpstr>А.Н.Колмогоров</vt:lpstr>
      <vt:lpstr>Слайд 13</vt:lpstr>
      <vt:lpstr>Оборона</vt:lpstr>
      <vt:lpstr>Решение задачи</vt:lpstr>
      <vt:lpstr>Роль математики в военном деле</vt:lpstr>
      <vt:lpstr>Оборона</vt:lpstr>
      <vt:lpstr>Решение задачи</vt:lpstr>
      <vt:lpstr>Роль математики в военном деле</vt:lpstr>
      <vt:lpstr>Занимательная математика</vt:lpstr>
      <vt:lpstr>Необходимо угадать предмет, лежащий в черном ящике</vt:lpstr>
      <vt:lpstr>Выполните действия: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user8</dc:creator>
  <cp:lastModifiedBy>Admin</cp:lastModifiedBy>
  <cp:revision>22</cp:revision>
  <dcterms:created xsi:type="dcterms:W3CDTF">2014-12-08T16:18:17Z</dcterms:created>
  <dcterms:modified xsi:type="dcterms:W3CDTF">2015-03-30T14:29:58Z</dcterms:modified>
</cp:coreProperties>
</file>