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4" r:id="rId3"/>
    <p:sldId id="310" r:id="rId4"/>
    <p:sldId id="359" r:id="rId5"/>
    <p:sldId id="309" r:id="rId6"/>
    <p:sldId id="312" r:id="rId7"/>
    <p:sldId id="366" r:id="rId8"/>
    <p:sldId id="367" r:id="rId9"/>
    <p:sldId id="316" r:id="rId10"/>
    <p:sldId id="356" r:id="rId11"/>
    <p:sldId id="362" r:id="rId12"/>
    <p:sldId id="363" r:id="rId13"/>
    <p:sldId id="364" r:id="rId14"/>
    <p:sldId id="365" r:id="rId15"/>
    <p:sldId id="319" r:id="rId16"/>
    <p:sldId id="314" r:id="rId17"/>
    <p:sldId id="368" r:id="rId18"/>
    <p:sldId id="323" r:id="rId19"/>
    <p:sldId id="322" r:id="rId20"/>
    <p:sldId id="327" r:id="rId21"/>
    <p:sldId id="326" r:id="rId22"/>
    <p:sldId id="324" r:id="rId23"/>
    <p:sldId id="361" r:id="rId24"/>
    <p:sldId id="369" r:id="rId25"/>
    <p:sldId id="330" r:id="rId26"/>
    <p:sldId id="329" r:id="rId27"/>
    <p:sldId id="328" r:id="rId28"/>
    <p:sldId id="334" r:id="rId29"/>
    <p:sldId id="346" r:id="rId30"/>
    <p:sldId id="344" r:id="rId31"/>
    <p:sldId id="333" r:id="rId32"/>
    <p:sldId id="338" r:id="rId33"/>
    <p:sldId id="370" r:id="rId34"/>
    <p:sldId id="371" r:id="rId35"/>
    <p:sldId id="347" r:id="rId36"/>
    <p:sldId id="342" r:id="rId37"/>
    <p:sldId id="341" r:id="rId38"/>
    <p:sldId id="349" r:id="rId39"/>
    <p:sldId id="348" r:id="rId40"/>
    <p:sldId id="350" r:id="rId41"/>
    <p:sldId id="34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6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32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0813" y="332656"/>
            <a:ext cx="7049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i="1" dirty="0">
                <a:solidFill>
                  <a:schemeClr val="accent5">
                    <a:lumMod val="75000"/>
                  </a:schemeClr>
                </a:solidFill>
              </a:rPr>
              <a:t>Министерство образования </a:t>
            </a:r>
            <a:r>
              <a:rPr lang="ru-RU" alt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Республики Мордовия</a:t>
            </a:r>
            <a:endParaRPr lang="ru-RU" altLang="ru-RU" sz="2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111443"/>
            <a:ext cx="468052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4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altLang="ru-RU" sz="2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altLang="ru-RU" i="1" dirty="0" smtClean="0">
                <a:solidFill>
                  <a:srgbClr val="000099"/>
                </a:solidFill>
              </a:rPr>
              <a:t/>
            </a:r>
            <a:br>
              <a:rPr lang="ru-RU" altLang="ru-RU" i="1" dirty="0" smtClean="0">
                <a:solidFill>
                  <a:srgbClr val="000099"/>
                </a:solidFill>
              </a:rPr>
            </a:br>
            <a:endParaRPr lang="ru-RU" altLang="ru-RU" i="1" dirty="0" smtClean="0">
              <a:solidFill>
                <a:srgbClr val="000099"/>
              </a:solidFill>
            </a:endParaRPr>
          </a:p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Балбашовой</a:t>
            </a:r>
            <a:r>
              <a:rPr lang="ru-RU" alt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Елены Ивановны</a:t>
            </a:r>
            <a:endParaRPr lang="ru-RU" altLang="ru-RU" sz="2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воспитателя</a:t>
            </a:r>
          </a:p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МДОУ «Детский сад №</a:t>
            </a:r>
            <a:r>
              <a:rPr lang="ru-RU" altLang="ru-RU" sz="2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16»</a:t>
            </a:r>
            <a:endParaRPr lang="ru-RU" altLang="ru-RU" sz="28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г.о.Саранск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9" y="4358640"/>
            <a:ext cx="7585510" cy="191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Дата рождения: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10.02.1967 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года рождения.</a:t>
            </a:r>
          </a:p>
          <a:p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Профессиональное образование: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МГПИ им. М.Е.Евсевьева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Стаж педагогической работы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:  35 лет 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Общий трудовой стаж: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35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Наличие квалификационной категории: </a:t>
            </a:r>
            <a:r>
              <a:rPr lang="ru-RU" alt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высшая 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Приказ №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1133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от 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30.12.2014 г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.)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</a:endParaRPr>
          </a:p>
        </p:txBody>
      </p:sp>
      <p:pic>
        <p:nvPicPr>
          <p:cNvPr id="1026" name="Picture 2" descr="C:\Users\vospital\Desktop\ivanov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14533"/>
            <a:ext cx="2592288" cy="326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vospital\Desktop\Портфолио Куршева Н.В\Image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8237"/>
            <a:ext cx="4143375" cy="568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Портфолио Куршева Н.В\Image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8236"/>
            <a:ext cx="4021326" cy="5567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5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9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ОБЩАЯ ПАПКА\диплом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888432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Портфолио Балбашовой Е.И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83857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182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vospital\Desktop\Портфолио Балбашовой Е.И\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816424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Портфолио Балбашовой Е.И\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888432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72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Портфолио Балбашовой Е.И\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672408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Портфолио Балбашовой Е.И\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672408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219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Портфолио Куршева Н.В\Image (2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886200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Портфолио Балбашовой Е.И\диплом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960440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501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00042"/>
            <a:ext cx="777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vospital\Desktop\Портфолио Балбашовой Е.И\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63402"/>
            <a:ext cx="3924300" cy="5386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8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vospital\Desktop\Портфолио Балбашовой Е.И\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4032448" cy="552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Сканироване\668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600400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06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D:\Distrib\82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4386"/>
            <a:ext cx="3960440" cy="535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Distrib\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2294"/>
            <a:ext cx="3384376" cy="5333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0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8572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 ,научно практических конференциях,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чтениях, семинарах, секциях,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методических объединениях.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vospital\Desktop\Сканироване\677\Image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055"/>
            <a:ext cx="3200400" cy="439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Desktop\Сканироване\4554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916832"/>
            <a:ext cx="3168353" cy="4319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2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vospital\Desktop\Портфолио Балбашовой Е.И\спр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014217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Desktop\Портфолио Балбашовой Е.И\грамот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38" y="620688"/>
            <a:ext cx="4276725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0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4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3108" y="357166"/>
            <a:ext cx="501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Характеристика представление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vospital\Desktop\Портфолио Балбашовой Е.И\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876675" cy="503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Desktop\Портфолио Балбашовой Е.И\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744416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0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vospital\Desktop\Портфолио Куршева Н.В\Image (10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3672408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Сканироване\2\Image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7" y="1268760"/>
            <a:ext cx="3590925" cy="492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Сканироване\668\Image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971800" cy="407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7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357166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ospital\Desktop\Сканироване\56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4" y="1089024"/>
            <a:ext cx="3577183" cy="4860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3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1764" y="428604"/>
            <a:ext cx="390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8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2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428605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4" name="Рисунок 3" descr="C:\Users\vospital\Desktop\Сканироване\21\Image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7" y="1340768"/>
            <a:ext cx="3600450" cy="494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Сканироване\565\Image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456384" cy="494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Сканироване\565\Image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416" y="1340768"/>
            <a:ext cx="3456384" cy="4941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5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388" y="0"/>
            <a:ext cx="9507900" cy="731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vospital\Desktop\Сканироване\86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600400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Desktop\Сканироване\76\Image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62" y="836712"/>
            <a:ext cx="3457806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461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034" y="357166"/>
            <a:ext cx="7960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воспитанниками: </a:t>
            </a:r>
          </a:p>
          <a:p>
            <a:pPr algn="ctr"/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vospital\Desktop\Портфолио Балбашовой Е.И\1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2" y="1188163"/>
            <a:ext cx="3524250" cy="483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vospital\Desktop\Портфолио Балбашовой Е.И\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88163"/>
            <a:ext cx="3600450" cy="4836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8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vospital\Desktop\Сканироване\2\Image (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44416" cy="532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Сканироване\2\Image (1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5"/>
            <a:ext cx="3744416" cy="532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7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" y="-2324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vospital\Desktop\Портфолио Балбашовой Е.И\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076700" cy="5596890"/>
          </a:xfrm>
          <a:prstGeom prst="rect">
            <a:avLst/>
          </a:prstGeom>
          <a:noFill/>
          <a:extLst/>
        </p:spPr>
      </p:pic>
      <p:pic>
        <p:nvPicPr>
          <p:cNvPr id="5" name="Рисунок 4" descr="C:\Users\vospital\Desktop\Сканироване\23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744416" cy="5596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Алексей\Desktop\забол.№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3836035" cy="5688632"/>
          </a:xfrm>
          <a:prstGeom prst="rect">
            <a:avLst/>
          </a:prstGeom>
          <a:noFill/>
        </p:spPr>
      </p:pic>
      <p:pic>
        <p:nvPicPr>
          <p:cNvPr id="6" name="Picture 3" descr="C:\Users\Алексей\Desktop\забол.№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48680"/>
            <a:ext cx="3900041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3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vospital\Desktop\Портфолио Куршева Н.В\сканированные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1209"/>
            <a:ext cx="3816424" cy="482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Desktop\Сканироване\3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5876"/>
            <a:ext cx="3672408" cy="4829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844" y="285728"/>
            <a:ext cx="8643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 (экспериментальной деятельности)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3527" y="910147"/>
            <a:ext cx="4051300" cy="5266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016" y="910147"/>
            <a:ext cx="4243070" cy="529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vospital\Desktop\Портфолио Куршева Н.В\сканированные\Image (2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7" y="404664"/>
            <a:ext cx="4299521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42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285728"/>
            <a:ext cx="7023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12. Работа с детьми из социально – неблагополучных семей.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ospital\Desktop\Сканироване\556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99419"/>
            <a:ext cx="3600400" cy="4505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3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357166"/>
            <a:ext cx="8429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 Участие педагога в профессиональных конкурсах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vospital\Desktop\Сканироване\534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1" y="1124744"/>
            <a:ext cx="3571875" cy="490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3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vospital\Desktop\Портфолио Балбашовой Е.И\диплом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744416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Портфолио Балбашовой Е.И\диплом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744416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965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vospital\Desktop\Портфолио Куршева Н.В\новая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7"/>
            <a:ext cx="3456384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Портфолио Куршева Н.В\нова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61120"/>
            <a:ext cx="3744416" cy="5104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133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ospital\Desktop\Портфолио Балбашовой Е.И\диплом старт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672408" cy="490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Все по аттестации\Благодар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656459" cy="4909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1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Портфолио Балбашовой Е.И\благодарственость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612257" cy="521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Портфолио Балбашовой Е.И\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456384" cy="521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Сканироване\665\Image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98160"/>
            <a:ext cx="3228975" cy="4431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7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Портфолио Балбашовой Е.И\справк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528392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Портфолио Балбашовой Е.И\22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3888432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1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Портфолио Балбашовой Е.И\гр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600400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Портфолио Балбашовой Е.И\грамота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598540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3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Портфолио Балбашовой Е.И\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744416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Портфолио Балбашовой Е.И\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744416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9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vospital\Desktop\Портфолио Балбашовой Е.И\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44416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Портфолио Балбашовой Е.И\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781425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Портфолио Балбашовой Е.И\Image (1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313183"/>
            <a:ext cx="4274820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Сканироване\7568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686175" cy="505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Сканироване\4345\Imag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7" y="3317071"/>
            <a:ext cx="2736305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5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910" y="2500306"/>
            <a:ext cx="7830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ВНИМАНИЕ.</a:t>
            </a:r>
            <a:endParaRPr lang="ru-RU" sz="5400" b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19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9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285728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ospital\Desktop\Сканироване\56687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384376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Сканироване\3454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66" y="1196752"/>
            <a:ext cx="3432066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3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" y="-9148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96" y="285728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Наличие публикаций</a:t>
            </a:r>
          </a:p>
        </p:txBody>
      </p:sp>
      <p:pic>
        <p:nvPicPr>
          <p:cNvPr id="7" name="Picture 2" descr="C:\Users\vospital\Desktop\Портфолио Балбашовой Е.И\Image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44352"/>
            <a:ext cx="4215383" cy="5649089"/>
          </a:xfrm>
          <a:prstGeom prst="rect">
            <a:avLst/>
          </a:prstGeom>
          <a:noFill/>
          <a:extLst/>
        </p:spPr>
      </p:pic>
      <p:pic>
        <p:nvPicPr>
          <p:cNvPr id="5" name="Рисунок 4" descr="C:\Users\vospital\Desktop\Сканироване\58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56321"/>
            <a:ext cx="3782415" cy="5637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7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9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Сканироване\1213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314700" cy="493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Сканироване\6476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3672407" cy="4938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10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9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vospital\Desktop\Сканироване\768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744416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163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</a:p>
        </p:txBody>
      </p:sp>
      <p:pic>
        <p:nvPicPr>
          <p:cNvPr id="4" name="Рисунок 3" descr="C:\Users\vospital\Desktop\Портфолио Балбашовой Е.И\гр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28200"/>
            <a:ext cx="3888432" cy="492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Сканироване\56757\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2686"/>
            <a:ext cx="3528392" cy="4915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8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</TotalTime>
  <Words>181</Words>
  <Application>Microsoft Office PowerPoint</Application>
  <PresentationFormat>Экран (4:3)</PresentationFormat>
  <Paragraphs>29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Качество взаимодействия с родителями: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Старший воспитатель</cp:lastModifiedBy>
  <cp:revision>191</cp:revision>
  <dcterms:created xsi:type="dcterms:W3CDTF">2015-09-30T10:18:36Z</dcterms:created>
  <dcterms:modified xsi:type="dcterms:W3CDTF">2019-10-14T06:38:09Z</dcterms:modified>
</cp:coreProperties>
</file>