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714356"/>
            <a:ext cx="7683434" cy="3926756"/>
          </a:xfrm>
        </p:spPr>
        <p:txBody>
          <a:bodyPr>
            <a:normAutofit lnSpcReduction="10000"/>
          </a:bodyPr>
          <a:lstStyle/>
          <a:p>
            <a:pPr algn="ctr"/>
            <a:endParaRPr lang="en-US" sz="4000" b="1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Краткая </a:t>
            </a:r>
            <a:r>
              <a:rPr lang="ru-RU" sz="40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презентация </a:t>
            </a:r>
            <a:endParaRPr lang="ru-RU" sz="4000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образовательной программы дошкольного образования</a:t>
            </a:r>
            <a:endParaRPr lang="ru-RU" sz="4000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МДОУ </a:t>
            </a:r>
            <a:endParaRPr lang="en-US" sz="4000" b="1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«Детский сад №71»</a:t>
            </a:r>
            <a:endParaRPr lang="ru-RU" sz="4000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2.Содержательный раздел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Описание образовательной деятельности изложено по пяти образовательным областям с учетом программ и методических пособий: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 социально-коммуникативное развитие;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 познавательное развитие;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 речевое развитие;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 художественно-эстетическое развитие;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 физическое развитие.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Данный раздел ООП ДО выстроен в соответствии с основной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программой «Детство» (обязательная часть) и дополнен материалами,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направленными на реализацию части, формируемой участниками образовательных отношений.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соответствии с ФГОС  в  части «Описание вариативных форм, способов и методов реализации программы» представлены: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 особенности образовательной деятельности разных видов и культурных практик;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 способы и направления поддержки детской инициативы;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 особенности взаимодействия педагогического коллектива с семьями воспитанников.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0931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Основными формами совместной деятельности педагогов и родителей по реализации основной образовательной программы являются следующие:</a:t>
            </a:r>
          </a:p>
          <a:p>
            <a:pPr algn="just"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-подготовка и проведение совместных праздников и досугов, предполагающие совместные выступления детей и родителей, участие в конкурсах;</a:t>
            </a:r>
          </a:p>
          <a:p>
            <a:pPr algn="just"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-проведение разнообразных встреч с родителями и представителями старшего поколения;</a:t>
            </a:r>
          </a:p>
          <a:p>
            <a:pPr algn="just"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-привлечение родителей к участников детских познавательно-исследовательских и творческих проектах.</a:t>
            </a:r>
          </a:p>
          <a:p>
            <a:pPr algn="just"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В части, формируемой участниками образовательных отношений, представлены выбранные и/или парциальные программы, направленные на развитие детей в одной или нескольких образовательных областях, видах деятельности и/или культурных практиках, а также методики и формы организации образовательной работы. </a:t>
            </a:r>
          </a:p>
          <a:p>
            <a:pPr algn="just"/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соответствии с ФГОС, данная часть ООП ДО учитывает образовательные потребности, интересы и мотивы детей, членов их семей и педагогов и ориентирована на: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•специфику национальных,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иных условий, в которых осуществляется образовательная деятельность;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 выбор парциальных образовательных программ и форм организации работы с детьми, которые соответствуют потребностям и интересам детей, а также возможностям педагогического коллектива;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 сложившиеся традиции организации и групп.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МДОУ «Детский сад №71»создает и применяет на практике модель дошкольного образовательного учреждения, ориентированного на культурную среду Республики Мордовия. Этому способствует использование в образовательном процессе регионального образовательного модуля дошкольного образования«Мы в Мордовии живем» под редакцией О.В.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Бурляевой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при организации нравственно –патриотического воспитания дошкольников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5219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3.Организационный раздел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Организационный раздел составлен с опорой на материалы основной программы, нормативно-правовые документы, методические письма и рекомендации. Организационный раздел дает представление о том, в каких условиях реализуется ООП ДО. В этом разделе представлены:</a:t>
            </a:r>
          </a:p>
          <a:p>
            <a:pPr algn="just"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 режим дня;</a:t>
            </a:r>
          </a:p>
          <a:p>
            <a:pPr algn="just"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 традиционные для ДОО события, праздники, мероприятия;</a:t>
            </a:r>
          </a:p>
          <a:p>
            <a:pPr algn="just"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 особенности организации предметно-пространственной развивающей образовательной среды;</a:t>
            </a:r>
          </a:p>
          <a:p>
            <a:pPr algn="just"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 требования к материально-техническим условиям реализации ООП (в том числе обеспеченность методическими материалами и средствами обучения и воспитания).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Образовательная программа ДОУ включает в себя совокупность образовательных областей, которые обеспечивают разностороннее развитие детей с учетом их возрастных и индивидуальных особенностей по основным  направлениям в соответствии с ФГОС ДО – социально-коммуникативному, познавательному, речевому, художественно-эстетическому, физическому. </a:t>
            </a:r>
          </a:p>
          <a:p>
            <a:pPr algn="just"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Программа построена на принципе тесного взаимодействия педагогического коллектива с семьями воспитанников. Предполагает взаимодействие с семьей на основе уважения ее индивидуальной семейной истории, традиций, образа жизни. Ориентация на удовлетворение образовательного запроса конкретной семьи. </a:t>
            </a:r>
          </a:p>
          <a:p>
            <a:pPr algn="just"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Взаимодействие детского сада и семьи строится через открытость в решении общих задач воспитания, создание возможностей участия родителей в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соуправлении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на основе позиции – профессиональный помощник семьи в воспитании ребенка.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09318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Образовательная программа муниципального дошкольного  образовательного учреждения «Детский сад №71», разработана в соответствии с:</a:t>
            </a:r>
          </a:p>
          <a:p>
            <a:pPr algn="just">
              <a:buNone/>
            </a:pP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- Законом  Российской Федерации от 29.12.2012г. №273-ФЗ  «Об образовании в Российской Федерации» ст.28;</a:t>
            </a:r>
          </a:p>
          <a:p>
            <a:pPr algn="just">
              <a:buNone/>
            </a:pP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-Санитарно-эпидемиологическими правилами и нормами </a:t>
            </a:r>
            <a:r>
              <a:rPr lang="ru-RU" sz="2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2.4.1.3049-13 «Санитарно – эпидемиологические требованиями к устройству, содержанию и организации режима работы дошкольных образовательных учреждений (утвержден постановлением Главного государственного санитарного врача РФ от 15 мая 2013 года №26). </a:t>
            </a:r>
          </a:p>
          <a:p>
            <a:pPr algn="just">
              <a:buNone/>
            </a:pPr>
            <a:r>
              <a:rPr lang="ru-RU" sz="2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-</a:t>
            </a: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Федеральным государственным образовательным стандартом дошкольного образования (утвержден приказом Министерства образования и науки РФ  №1155 от 17.10.2013г.) </a:t>
            </a:r>
          </a:p>
          <a:p>
            <a:pPr algn="just">
              <a:buNone/>
            </a:pP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-Уставом МДОУ «Детский сад №71» </a:t>
            </a:r>
          </a:p>
          <a:p>
            <a:pPr algn="just">
              <a:buNone/>
            </a:pP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-Основной образовательной программой «Детство» под редакцией Т.И. </a:t>
            </a:r>
            <a:r>
              <a:rPr lang="ru-RU" sz="2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Бабаева,А</a:t>
            </a: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Г. Гогоберидзе, О. В. Солнцева 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09318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sz="26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Программа направлена на</a:t>
            </a:r>
            <a:endParaRPr lang="ru-RU" sz="2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создание условий развития ребенка, открывающих возможности для его позитивной социализации, его личностного развития, развития инициативы и творческих способностей на основе сотрудничества со взрослыми и сверстниками и соответствующим возрасту видам деятельности;</a:t>
            </a:r>
          </a:p>
          <a:p>
            <a:pPr algn="just">
              <a:buNone/>
            </a:pP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на создание развивающей образовательной среды, которая представляет собой систему условий социализации и индивидуализации детей.</a:t>
            </a:r>
          </a:p>
          <a:p>
            <a:pPr algn="just">
              <a:buNone/>
            </a:pPr>
            <a:endParaRPr lang="ru-RU" sz="2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6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Программа учитывает</a:t>
            </a:r>
            <a:endParaRPr lang="ru-RU" sz="2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индивидуальные потребности  ребенка, связанные с его жизненной ситуацией и состоянием здоровья, определяющие особые условия получения им образования (особые образовательные потребности), индивидуальные потребности отдельных категорий детей, в том числе с ограниченными возможностями здоровья;</a:t>
            </a:r>
          </a:p>
          <a:p>
            <a:pPr algn="just">
              <a:buNone/>
            </a:pP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возможность освоения ребенком Программы на разных этапах ее реализации.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09318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Цель </a:t>
            </a:r>
            <a:endParaRPr lang="ru-RU" sz="2900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создать каждому ребенку в детском саду возможность для развития способностей, широкого взаимодействия с миром, активного </a:t>
            </a:r>
            <a:r>
              <a:rPr lang="ru-RU" sz="29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практикования</a:t>
            </a:r>
            <a:r>
              <a:rPr lang="ru-RU" sz="2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разных видах деятельности, творческой самореализации. </a:t>
            </a:r>
          </a:p>
          <a:p>
            <a:pPr algn="just">
              <a:buNone/>
            </a:pPr>
            <a:r>
              <a:rPr lang="ru-RU" sz="2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9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9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29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укрепление физического и психического здоровья ребенка, формирование основ его двигательной и гигиенической культуры;</a:t>
            </a:r>
          </a:p>
          <a:p>
            <a:pPr algn="just">
              <a:buNone/>
            </a:pPr>
            <a:r>
              <a:rPr lang="ru-RU" sz="2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целостное развитие ребенка как субъекта посильных дошкольнику видов деятельности;</a:t>
            </a:r>
          </a:p>
          <a:p>
            <a:pPr algn="just">
              <a:buNone/>
            </a:pPr>
            <a:r>
              <a:rPr lang="ru-RU" sz="2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 обогащенное  развитие  ребенка,  обеспечивающее  единый  процесс социализации-индивидуализации с учетом детских потребностей, возможностей и способностей;</a:t>
            </a:r>
          </a:p>
          <a:p>
            <a:pPr algn="just">
              <a:buNone/>
            </a:pPr>
            <a:r>
              <a:rPr lang="ru-RU" sz="2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развитие на основе разного образовательного содержания эмоциональной отзывчивости, способности к сопереживанию, готовности к проявлению гуманного отношения в детской деятельности, поведении, поступках;</a:t>
            </a:r>
            <a:endParaRPr lang="ru-RU" sz="29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3788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развитие познавательной активности, любознательности, стремления к самостоятельному познанию и размышлению, развитие умственных способностей и речи ребенка;</a:t>
            </a:r>
          </a:p>
          <a:p>
            <a:pPr algn="just">
              <a:buNone/>
            </a:pP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пробуждение творческой активности и воображения ребенка, желания включаться в творческую деятельность;</a:t>
            </a:r>
          </a:p>
          <a:p>
            <a:pPr algn="just">
              <a:buNone/>
            </a:pP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органичное вхождение ребенка в современный мир, разнообразное взаимодействие дошкольников с различными сферами культуры: с изобразительным искусством и музыкой, детской литературой и родным языком, экологией, математикой, игрой;</a:t>
            </a:r>
          </a:p>
          <a:p>
            <a:pPr algn="just">
              <a:buNone/>
            </a:pP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приобщение ребенка к культуре своей страны и воспитание уважения к другим народам и культурам;</a:t>
            </a:r>
          </a:p>
          <a:p>
            <a:pPr algn="just">
              <a:buNone/>
            </a:pP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приобщение ребенка к красоте, добру, ненасилию, ибо важно, чтобы дошкольный возраст стал временем, когда у ребенка пробуждается чувство своей сопричастности к миру, желание совершать добрые поступки.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Охват всех возрастных периодов </a:t>
            </a:r>
            <a:endParaRPr lang="en-US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(от рождения до школы)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Программа охватывает возрастные периоды физического и психического развития детей: 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младший возраст- от 1,5 до 4 лет(первая и вторая младшие группы);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средний дошкольный возраст -от 4-5 лет(средняя группа);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c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тарший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дошкольный возраст - от 5-7лет(старшая и подготовительная к школе группы).</a:t>
            </a:r>
          </a:p>
          <a:p>
            <a:pPr algn="just"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09318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8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основной образовательной программы</a:t>
            </a:r>
            <a:endParaRPr lang="en-US" sz="8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8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8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ООП ДО в соответствии с требованиями ФГОС ДО включает три основных раздела (целевой, содержательный, организационный) и дополнительный раздел (презентация ООП ДО). Каждый из основных разделов включает обязательную часть (это программа «Детство») и часть, формируемая участниками образовательных отношений, в которой отражаются специфика организации и приоритетные направления работы, и прописываются как целостный документ, представляющий образовательную деятельность дошкольной образовательной организации.</a:t>
            </a:r>
          </a:p>
          <a:p>
            <a:pPr algn="just">
              <a:buNone/>
            </a:pPr>
            <a:r>
              <a:rPr lang="ru-RU" sz="8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В соответствии с ФГОС ДО структура ООП ДО включает следующие структурные элементы.</a:t>
            </a:r>
          </a:p>
          <a:p>
            <a:pPr algn="just">
              <a:buNone/>
            </a:pPr>
            <a:r>
              <a:rPr lang="ru-RU" sz="8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8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8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Целевой раздел.</a:t>
            </a:r>
          </a:p>
          <a:p>
            <a:pPr algn="just">
              <a:buNone/>
            </a:pPr>
            <a:r>
              <a:rPr lang="ru-RU" sz="8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1.1. Пояснительная записка.</a:t>
            </a:r>
          </a:p>
          <a:p>
            <a:pPr algn="just">
              <a:buNone/>
            </a:pPr>
            <a:r>
              <a:rPr lang="ru-RU" sz="8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2. Планируемые результаты освоения ООП ДО.</a:t>
            </a:r>
          </a:p>
          <a:p>
            <a:pPr algn="just">
              <a:buNone/>
            </a:pPr>
            <a:r>
              <a:rPr lang="ru-RU" sz="8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8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8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Содержательный раздел.</a:t>
            </a:r>
          </a:p>
          <a:p>
            <a:pPr algn="just">
              <a:buNone/>
            </a:pPr>
            <a:r>
              <a:rPr lang="ru-RU" sz="8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2.1. Содержание образования по пяти образовательным областям.</a:t>
            </a:r>
          </a:p>
          <a:p>
            <a:pPr algn="just">
              <a:buNone/>
            </a:pPr>
            <a:r>
              <a:rPr lang="ru-RU" sz="8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2.2. Формы, способы, методы и средства реализации ООП ДО.</a:t>
            </a:r>
          </a:p>
          <a:p>
            <a:pPr algn="just">
              <a:buNone/>
            </a:pPr>
            <a:r>
              <a:rPr lang="ru-RU" sz="8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8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8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Организационный раздел.</a:t>
            </a:r>
          </a:p>
          <a:p>
            <a:pPr algn="just">
              <a:buNone/>
            </a:pPr>
            <a:r>
              <a:rPr lang="ru-RU" sz="8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8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8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Краткая презентация ООП ДО (дополнительный раздел).</a:t>
            </a:r>
          </a:p>
          <a:p>
            <a:endParaRPr lang="ru-RU" sz="8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8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3788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1.Целевой раздел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Пояснительная записка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В пояснительной записке раскрываются: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 цели и задачи реализации ООП ДО;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 принципы и подходы к формированию ООП ДО;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 значимые характеристики для разработки и реализации ООП ДО .</a:t>
            </a:r>
          </a:p>
          <a:p>
            <a:pPr algn="just">
              <a:buNone/>
            </a:pPr>
            <a:r>
              <a:rPr lang="ru-RU" sz="2400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Подраздел «Цели и задачи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 в обязательной части ООП ДО соответствуют целям и задачам примерной программы, которые дополняются и конкретизируются целями и задачами, связанными с видовым своеобразием ДОО, наличием приоритетных направлений деятельности (статус ДОО, участие в проектах и пр.), спецификой национальных, этнокультурных, демографических, климатических и иных условий, в которых осуществляется образовательная деятельность.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80756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Подраздел «Принципы и подходы к формированию ООП ДО</a:t>
            </a: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содержит указание на используемые основные и парциальные образовательные программы и принципы, по которым формируется ООП.</a:t>
            </a:r>
          </a:p>
          <a:p>
            <a:pPr algn="just">
              <a:buNone/>
            </a:pPr>
            <a:r>
              <a:rPr lang="ru-RU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подразделе «Значимые характеристики для разработки и реализации ООП ДО»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представлены возрастные особенности развития детей раннего и дошкольного возраста, краткая информация об организации и возрастных группах ДОО, особенности детей, которые воспитываются в организации, а также информация о дополнительных образовательных услугах. </a:t>
            </a:r>
          </a:p>
          <a:p>
            <a:pPr algn="just">
              <a:buNone/>
            </a:pPr>
            <a:r>
              <a:rPr lang="ru-RU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Подраздел«Планируемые результаты освоения ООП ДО».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Эта часть ООП ДО составлена на основе соответствующего раздела основной программы «Детство» (обязательная часть) и дополнена описанием планируемых результатов в части, формируемой участниками образовательных отношений (это результаты работы по приоритетным направлениям).</a:t>
            </a:r>
          </a:p>
          <a:p>
            <a:pPr algn="just"/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</TotalTime>
  <Words>1376</Words>
  <PresentationFormat>Экран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СтВоспитатель</dc:creator>
  <cp:lastModifiedBy>работа</cp:lastModifiedBy>
  <cp:revision>2</cp:revision>
  <dcterms:created xsi:type="dcterms:W3CDTF">2019-11-12T05:29:54Z</dcterms:created>
  <dcterms:modified xsi:type="dcterms:W3CDTF">2019-11-12T05:41:49Z</dcterms:modified>
</cp:coreProperties>
</file>