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3"/>
  </p:notesMasterIdLst>
  <p:sldIdLst>
    <p:sldId id="256" r:id="rId2"/>
    <p:sldId id="285" r:id="rId3"/>
    <p:sldId id="257" r:id="rId4"/>
    <p:sldId id="314" r:id="rId5"/>
    <p:sldId id="320" r:id="rId6"/>
    <p:sldId id="342" r:id="rId7"/>
    <p:sldId id="372" r:id="rId8"/>
    <p:sldId id="373" r:id="rId9"/>
    <p:sldId id="388" r:id="rId10"/>
    <p:sldId id="402" r:id="rId11"/>
    <p:sldId id="401" r:id="rId12"/>
    <p:sldId id="344" r:id="rId13"/>
    <p:sldId id="376" r:id="rId14"/>
    <p:sldId id="366" r:id="rId15"/>
    <p:sldId id="392" r:id="rId16"/>
    <p:sldId id="381" r:id="rId17"/>
    <p:sldId id="400" r:id="rId18"/>
    <p:sldId id="399" r:id="rId19"/>
    <p:sldId id="362" r:id="rId20"/>
    <p:sldId id="374" r:id="rId21"/>
    <p:sldId id="356" r:id="rId22"/>
    <p:sldId id="386" r:id="rId23"/>
    <p:sldId id="383" r:id="rId24"/>
    <p:sldId id="267" r:id="rId25"/>
    <p:sldId id="393" r:id="rId26"/>
    <p:sldId id="268" r:id="rId27"/>
    <p:sldId id="391" r:id="rId28"/>
    <p:sldId id="394" r:id="rId29"/>
    <p:sldId id="363" r:id="rId30"/>
    <p:sldId id="326" r:id="rId31"/>
    <p:sldId id="364" r:id="rId32"/>
    <p:sldId id="387" r:id="rId33"/>
    <p:sldId id="378" r:id="rId34"/>
    <p:sldId id="365" r:id="rId35"/>
    <p:sldId id="348" r:id="rId36"/>
    <p:sldId id="395" r:id="rId37"/>
    <p:sldId id="396" r:id="rId38"/>
    <p:sldId id="397" r:id="rId39"/>
    <p:sldId id="390" r:id="rId40"/>
    <p:sldId id="266" r:id="rId41"/>
    <p:sldId id="398" r:id="rId42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05" autoAdjust="0"/>
    <p:restoredTop sz="94717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9CACB-E4E0-403D-A465-F09B911B1575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10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8FD9-C764-4BB8-9218-74248E1721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7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B38FD9-C764-4BB8-9218-74248E17211A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29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02948CB-3339-4F38-8DF9-58628F4E9EC6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934B74E-4B30-4DCA-B277-644E3D594F4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46sar.schoolrm.ru/sveden/employees/11164/510384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users/407852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571536" y="0"/>
            <a:ext cx="7851648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200" b="1" cap="all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22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0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ru-RU" sz="4800" b="1" cap="none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4800" b="1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800" cap="all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ru-RU" sz="4800" cap="all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6433852" cy="5383500"/>
          </a:xfrm>
        </p:spPr>
        <p:txBody>
          <a:bodyPr>
            <a:normAutofit fontScale="85000" lnSpcReduction="20000"/>
          </a:bodyPr>
          <a:lstStyle/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Карякиной Елены Николаевны</a:t>
            </a:r>
          </a:p>
          <a:p>
            <a:pPr algn="ctr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воспитателя мадоу</a:t>
            </a:r>
          </a:p>
          <a:p>
            <a:pPr algn="ctr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«центр развития ребенка – детский сад № 46»</a:t>
            </a:r>
          </a:p>
          <a:p>
            <a:pPr algn="ctr"/>
            <a:endParaRPr lang="ru-RU" sz="14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рождения: 17.09.1983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г. 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Профессиональное образование: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Высшее,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МГУ имени Н.П. Огарева, 2005 г. 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«Географ».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Специальность: «География». 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Диплом: </a:t>
            </a:r>
            <a:r>
              <a:rPr lang="ru-RU" sz="1600" b="1" cap="all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Всв</a:t>
            </a:r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№ 0030960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 30.06.2005 г.</a:t>
            </a:r>
            <a:endParaRPr lang="ru-RU" sz="1600" b="1" cap="all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Профессиональная переподготовка: ГБУ ДПО «Мордовский республиканский институт образования»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 программе: «Педагогика и методика дошкольного образования»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Квалификация по диплому:  «Воспитатель»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ДИПЛОМ : 132404937811 от 18.01.2018 г.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Стаж педагогической работы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13 лет.</a:t>
            </a:r>
          </a:p>
          <a:p>
            <a:pPr algn="just"/>
            <a:r>
              <a:rPr lang="ru-RU" sz="1600" b="1" cap="all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Общий трудовой стаж : </a:t>
            </a:r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13 лет.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 первая квалификационная категория</a:t>
            </a:r>
          </a:p>
          <a:p>
            <a:pPr algn="just"/>
            <a:r>
              <a:rPr lang="ru-RU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ДАТА ПОСЛЕДНЕЙ АТТЕСТАЦИИ: 17.05.2017г., приказ от МО РМ от 22.05.2017г.,  № 428</a:t>
            </a: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14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фото.jpg"/>
          <p:cNvPicPr>
            <a:picLocks noChangeAspect="1"/>
          </p:cNvPicPr>
          <p:nvPr/>
        </p:nvPicPr>
        <p:blipFill>
          <a:blip r:embed="rId2" cstate="print"/>
          <a:srcRect r="8651"/>
          <a:stretch>
            <a:fillRect/>
          </a:stretch>
        </p:blipFill>
        <p:spPr>
          <a:xfrm>
            <a:off x="5929322" y="214290"/>
            <a:ext cx="2891157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ть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57422" y="357166"/>
            <a:ext cx="4569260" cy="627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Карякина публи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14290"/>
            <a:ext cx="4550034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93114" y="214290"/>
            <a:ext cx="8756693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Результаты  участия  воспитанников  в :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конкурсах;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выставках;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турнирах;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соревнованиях;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акциях;</a:t>
            </a:r>
          </a:p>
          <a:p>
            <a:pPr algn="ctr">
              <a:buFontTx/>
              <a:buChar char="-"/>
            </a:pPr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фестивалях.</a:t>
            </a:r>
          </a:p>
          <a:p>
            <a:pPr algn="ctr">
              <a:buFontTx/>
              <a:buChar char="-"/>
            </a:pPr>
            <a:endParaRPr lang="ru-RU" sz="28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2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 уровень – 1</a:t>
            </a:r>
          </a:p>
          <a:p>
            <a:pPr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- 4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вушка ребенок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601004"/>
            <a:ext cx="4214842" cy="595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9" y="613383"/>
            <a:ext cx="4214866" cy="595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ЛДПР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658" y="285728"/>
            <a:ext cx="4516796" cy="6387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узнецов Егор. передаланное грjp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714356"/>
            <a:ext cx="4186225" cy="5978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Диплом ребенок.jpg"/>
          <p:cNvPicPr>
            <a:picLocks noChangeAspect="1"/>
          </p:cNvPicPr>
          <p:nvPr/>
        </p:nvPicPr>
        <p:blipFill>
          <a:blip r:embed="rId3"/>
          <a:srcRect l="2984" r="2984"/>
          <a:stretch>
            <a:fillRect/>
          </a:stretch>
        </p:blipFill>
        <p:spPr>
          <a:xfrm>
            <a:off x="4833912" y="714356"/>
            <a:ext cx="3952930" cy="5929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уч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24" y="428604"/>
            <a:ext cx="4384013" cy="6036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Луч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822739"/>
            <a:ext cx="4286280" cy="3013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0"/>
            <a:ext cx="80010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авторских программ, методических пособий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Обуч чтению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928670"/>
            <a:ext cx="416260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ецензия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642919"/>
            <a:ext cx="4162625" cy="5715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ецензия 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642918"/>
            <a:ext cx="4162608" cy="5715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Выступления на заседаниях методических советов, научно-практических конференциях, педагогических чтениях, семинарах, форумах, радиопередачах (</a:t>
            </a:r>
            <a:r>
              <a:rPr lang="ru-RU" b="1" cap="all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очно</a:t>
            </a:r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).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выступл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928670"/>
            <a:ext cx="4143404" cy="5688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16632"/>
            <a:ext cx="7572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ПРЕДСТАВЛЕНИЕ СОБСТВЕННОГО ПЕДАГОГИЧЕСКОГО ОПЫТА</a:t>
            </a:r>
            <a:endParaRPr lang="ru-RU" sz="2400" b="1" dirty="0" smtClean="0">
              <a:solidFill>
                <a:srgbClr val="C00000"/>
              </a:solidFill>
              <a:latin typeface="Arial Black" pitchFamily="34" charset="0"/>
              <a:ea typeface="微软雅黑" pitchFamily="34" charset="-12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64305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hlinkClick r:id="rId2"/>
              </a:rPr>
              <a:t>Речевое развитие детей дошкольного возраста в процессе ознакомления с природным и социальным миром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писка из протокола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85794"/>
            <a:ext cx="4214810" cy="57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выписка из проток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85794"/>
            <a:ext cx="4214658" cy="5786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выписка из протокола 2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285728"/>
            <a:ext cx="4474823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48" y="14285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</a:t>
            </a:r>
            <a:endParaRPr lang="ru-RU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28596" y="1071547"/>
          <a:ext cx="8358248" cy="3251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636"/>
                <a:gridCol w="2607488"/>
                <a:gridCol w="2089562"/>
                <a:gridCol w="2089562"/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 проведения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выступления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мероприятия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19.11.2021 г.</a:t>
                      </a:r>
                      <a:endParaRPr lang="ru-RU" sz="18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ГБУ ДПО РМ «Центр непрерывного повышения профессионального мастерства педагогических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работников – «Педагог 13.ру»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«Проектная деятельность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как средство развития речи дошкольников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Круглый стол «Проектная и познавательно-исследовательская деятельность в ДОО»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ЕРТИФИКАТ-Карякина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500042"/>
            <a:ext cx="4143372" cy="585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Карякина 21 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500042"/>
            <a:ext cx="4286248" cy="58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ПРОВЕДЕНИЕ ОТКРЫТЫХ ЗАНЯТИЙ, МАСТЕР-КЛАССОВ, МЕРОПРИЯТИЙ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откр занятие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0" y="883874"/>
            <a:ext cx="4143404" cy="5688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51-1.png"/>
          <p:cNvPicPr>
            <a:picLocks noChangeAspect="1"/>
          </p:cNvPicPr>
          <p:nvPr/>
        </p:nvPicPr>
        <p:blipFill>
          <a:blip r:embed="rId2" cstate="print"/>
          <a:srcRect r="5589"/>
          <a:stretch>
            <a:fillRect/>
          </a:stretch>
        </p:blipFill>
        <p:spPr>
          <a:xfrm>
            <a:off x="2357422" y="214290"/>
            <a:ext cx="4357718" cy="6347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общественно-педагогическая активность педагога: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комиссиях, </a:t>
            </a:r>
          </a:p>
          <a:p>
            <a:pPr marL="342900" indent="-342900" algn="ctr"/>
            <a:r>
              <a:rPr lang="ru-RU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педагогических сообществах, в жюри конкурсов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Протокол профсоюз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071269"/>
            <a:ext cx="4214842" cy="578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профсоюз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071313"/>
            <a:ext cx="4214810" cy="5786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видетельство участника Ника_page-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00042"/>
            <a:ext cx="8501090" cy="6014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2323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14290"/>
            <a:ext cx="4674925" cy="6429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0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Позитивные результаты работы с воспитанниками</a:t>
            </a:r>
            <a:r>
              <a:rPr lang="ru-RU" sz="2400" b="1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pic>
        <p:nvPicPr>
          <p:cNvPr id="5" name="Рисунок 4" descr="работа с восп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857232"/>
            <a:ext cx="4214810" cy="57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абота с восп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830590"/>
            <a:ext cx="4253620" cy="583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791478"/>
          </a:xfrm>
        </p:spPr>
        <p:txBody>
          <a:bodyPr>
            <a:noAutofit/>
          </a:bodyPr>
          <a:lstStyle/>
          <a:p>
            <a:pPr algn="ctr"/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ИННОВАЦИОННОЙ (</a:t>
            </a:r>
            <a:r>
              <a:rPr lang="ru-RU" sz="2400" b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ЭКСПЕРИМЕНТАЛЬНОЙ)  ДЕЯТЕЛЬНОСТИ</a:t>
            </a:r>
            <a:endParaRPr lang="ru-RU" sz="2400" b="1" cap="none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правка по инновации с депар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3" y="1053116"/>
            <a:ext cx="4071966" cy="559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выписка из приказа инновац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071546"/>
            <a:ext cx="4069194" cy="5586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абота с восп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286248" cy="5884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работа с воспит 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2995" y="571480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Качество взаимодействия с родителями </a:t>
            </a:r>
          </a:p>
        </p:txBody>
      </p:sp>
      <p:pic>
        <p:nvPicPr>
          <p:cNvPr id="5" name="Рисунок 4" descr="Работа с родит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14356"/>
            <a:ext cx="4286249" cy="5884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абота с родит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4286248" cy="5884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работа с родит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214290"/>
            <a:ext cx="4640698" cy="637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нкетир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642918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анкетир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642918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2910" y="142852"/>
            <a:ext cx="792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Работа с детьми из социально-неблагополучных семей </a:t>
            </a:r>
          </a:p>
        </p:txBody>
      </p:sp>
      <p:pic>
        <p:nvPicPr>
          <p:cNvPr id="4" name="Рисунок 3" descr="справка неблагополуч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1000108"/>
            <a:ext cx="4000528" cy="5492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42852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педагога в профессиональных конкурсах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1643050"/>
            <a:ext cx="8643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Интернет – 2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Муниципальный уровень – 2</a:t>
            </a:r>
          </a:p>
          <a:p>
            <a:pPr algn="ctr"/>
            <a:endParaRPr lang="ru-RU" sz="2400" b="1" cap="all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Республиканский уровень  (участие) – 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олнечный св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28605"/>
            <a:ext cx="4286280" cy="60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Д-68885-31105k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428604"/>
            <a:ext cx="4286248" cy="606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иплом карякина нац.костюм 2019 март-1.jpg"/>
          <p:cNvPicPr>
            <a:picLocks noChangeAspect="1"/>
          </p:cNvPicPr>
          <p:nvPr/>
        </p:nvPicPr>
        <p:blipFill>
          <a:blip r:embed="rId2"/>
          <a:srcRect l="5643" t="2083"/>
          <a:stretch>
            <a:fillRect/>
          </a:stretch>
        </p:blipFill>
        <p:spPr>
          <a:xfrm>
            <a:off x="428596" y="642918"/>
            <a:ext cx="4109514" cy="585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Диплом 1 место слепые.jpg"/>
          <p:cNvPicPr>
            <a:picLocks noChangeAspect="1"/>
          </p:cNvPicPr>
          <p:nvPr/>
        </p:nvPicPr>
        <p:blipFill>
          <a:blip r:embed="rId3" cstate="print"/>
          <a:srcRect r="5203" b="2083"/>
          <a:stretch>
            <a:fillRect/>
          </a:stretch>
        </p:blipFill>
        <p:spPr>
          <a:xfrm>
            <a:off x="4857752" y="642918"/>
            <a:ext cx="4071934" cy="5834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годский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4493" y="357166"/>
            <a:ext cx="4599507" cy="650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Участие в конкурсе педаго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5000628" cy="3531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ертификат_БЭД_2021_page-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57166"/>
            <a:ext cx="8429652" cy="5964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нновац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71480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инновац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571481"/>
            <a:ext cx="4318707" cy="5929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5" name="Рисунок 4" descr="Благод письмо Совушк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85794"/>
            <a:ext cx="4143372" cy="5858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лагодарность дошкольник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796020"/>
            <a:ext cx="4143373" cy="585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0"/>
            <a:ext cx="52864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ctr"/>
            <a:r>
              <a:rPr lang="ru-RU" sz="28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Награды и поощрения </a:t>
            </a:r>
          </a:p>
        </p:txBody>
      </p:sp>
      <p:pic>
        <p:nvPicPr>
          <p:cNvPr id="4" name="Рисунок 3" descr="Благодарственное письмо 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785794"/>
            <a:ext cx="4144609" cy="5857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лагод слепые.jpg"/>
          <p:cNvPicPr>
            <a:picLocks noChangeAspect="1"/>
          </p:cNvPicPr>
          <p:nvPr/>
        </p:nvPicPr>
        <p:blipFill>
          <a:blip r:embed="rId3" cstate="print"/>
          <a:srcRect r="5203" b="2083"/>
          <a:stretch>
            <a:fillRect/>
          </a:stretch>
        </p:blipFill>
        <p:spPr>
          <a:xfrm>
            <a:off x="357158" y="785794"/>
            <a:ext cx="4071966" cy="5834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736" y="142852"/>
            <a:ext cx="4167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Наставничество</a:t>
            </a:r>
            <a:endParaRPr lang="ru-RU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настав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740954"/>
            <a:ext cx="4286280" cy="5884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Справка о наставничестве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4286279" cy="5884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71670" y="214290"/>
            <a:ext cx="51920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Наличие публикаций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маа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8861" y="801349"/>
            <a:ext cx="4071966" cy="575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571736" y="6488668"/>
            <a:ext cx="38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3"/>
              </a:rPr>
              <a:t>https://www.maam.ru/users/407852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тья 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857232"/>
            <a:ext cx="4214842" cy="5786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татья 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857232"/>
            <a:ext cx="4214810" cy="578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татья 3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1" y="500042"/>
            <a:ext cx="4214842" cy="5786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статья 4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34282" y="500042"/>
            <a:ext cx="4214642" cy="578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дошк тит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42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одержание дошк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8080" y="500042"/>
            <a:ext cx="4266691" cy="5857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5">
      <a:dk1>
        <a:sysClr val="windowText" lastClr="000000"/>
      </a:dk1>
      <a:lt1>
        <a:srgbClr val="FFFFFF"/>
      </a:lt1>
      <a:dk2>
        <a:srgbClr val="4E3B30"/>
      </a:dk2>
      <a:lt2>
        <a:srgbClr val="FBEEC9"/>
      </a:lt2>
      <a:accent1>
        <a:srgbClr val="E36363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5956</TotalTime>
  <Words>327</Words>
  <Application>Microsoft Office PowerPoint</Application>
  <PresentationFormat>Экран (4:3)</PresentationFormat>
  <Paragraphs>70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Трек</vt:lpstr>
      <vt:lpstr> МИНИСТЕРСТВО ОБРАЗОВАНИЯ РМ Портфолио  </vt:lpstr>
      <vt:lpstr>Слайд 2</vt:lpstr>
      <vt:lpstr>УЧАСТИЕ В ИННОВАЦИОННОЙ (ЭКСПЕРИМЕНТАЛЬНОЙ)  ДЕЯТЕЛЬНОСТИ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ПРОВЕДЕНИЕ ОТКРЫТЫХ ЗАНЯТИЙ, МАСТЕР-КЛАССОВ, МЕРОПРИЯТИЙ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Алексей</dc:creator>
  <cp:lastModifiedBy>Метод2</cp:lastModifiedBy>
  <cp:revision>557</cp:revision>
  <dcterms:created xsi:type="dcterms:W3CDTF">2014-01-05T07:53:48Z</dcterms:created>
  <dcterms:modified xsi:type="dcterms:W3CDTF">2022-02-16T13:22:46Z</dcterms:modified>
</cp:coreProperties>
</file>