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6" r:id="rId2"/>
    <p:sldMasterId id="2147483688" r:id="rId3"/>
  </p:sldMasterIdLst>
  <p:sldIdLst>
    <p:sldId id="337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8" r:id="rId12"/>
    <p:sldId id="378" r:id="rId13"/>
    <p:sldId id="351" r:id="rId14"/>
    <p:sldId id="355" r:id="rId15"/>
    <p:sldId id="394" r:id="rId16"/>
    <p:sldId id="357" r:id="rId17"/>
    <p:sldId id="358" r:id="rId18"/>
    <p:sldId id="379" r:id="rId19"/>
    <p:sldId id="359" r:id="rId20"/>
    <p:sldId id="361" r:id="rId21"/>
    <p:sldId id="362" r:id="rId22"/>
    <p:sldId id="377" r:id="rId23"/>
    <p:sldId id="388" r:id="rId24"/>
    <p:sldId id="364" r:id="rId25"/>
    <p:sldId id="396" r:id="rId26"/>
    <p:sldId id="397" r:id="rId27"/>
    <p:sldId id="366" r:id="rId28"/>
    <p:sldId id="365" r:id="rId29"/>
    <p:sldId id="368" r:id="rId30"/>
    <p:sldId id="395" r:id="rId31"/>
    <p:sldId id="369" r:id="rId32"/>
    <p:sldId id="370" r:id="rId33"/>
    <p:sldId id="371" r:id="rId34"/>
    <p:sldId id="398" r:id="rId35"/>
    <p:sldId id="382" r:id="rId36"/>
    <p:sldId id="385" r:id="rId37"/>
    <p:sldId id="373" r:id="rId3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Рисунок 7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8" name="Рисунок 7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D02-4974-4446-AFDC-B615C5B3451E}" type="datetimeFigureOut">
              <a:rPr lang="ru-RU" smtClean="0"/>
              <a:pPr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65D0-B821-4E16-BC07-77723C9269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44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3523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53934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849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0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31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116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6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42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76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554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5707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044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36953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3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56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7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/>
          </a:p>
          <a:p>
            <a:pPr marL="343080" indent="-342720">
              <a:lnSpc>
                <a:spcPct val="100000"/>
              </a:lnSpc>
              <a:buFont typeface="Arial"/>
              <a:buChar char="•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buFont typeface="Arial"/>
              <a:buChar char="–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buFont typeface="Arial"/>
              <a:buChar char="•"/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buFont typeface="Arial"/>
              <a:buChar char="–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buFont typeface="Arial"/>
              <a:buChar char="»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5.10.17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D89C439-E92F-4441-A640-48D9B5155055}" type="slidenum">
              <a:rPr lang="ru-RU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19.11.2021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41/?sphrase_id=925412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" y="0"/>
            <a:ext cx="7772400" cy="714379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00"/>
                </a:solidFill>
                <a:ea typeface="Lucida Sans Unicode" pitchFamily="34" charset="0"/>
              </a:rPr>
              <a:t>Министерство образования РМ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9166" y="724513"/>
            <a:ext cx="6915176" cy="1857388"/>
          </a:xfrm>
        </p:spPr>
        <p:txBody>
          <a:bodyPr>
            <a:normAutofit fontScale="55000" lnSpcReduction="20000"/>
          </a:bodyPr>
          <a:lstStyle/>
          <a:p>
            <a:r>
              <a:rPr lang="ru-RU" sz="5700" b="1" i="1" dirty="0" smtClean="0">
                <a:solidFill>
                  <a:srgbClr val="CC0000"/>
                </a:solidFill>
                <a:ea typeface="Lucida Sans Unicode" pitchFamily="34" charset="0"/>
              </a:rPr>
              <a:t>Портфолио</a:t>
            </a:r>
            <a:r>
              <a:rPr lang="ru-RU" sz="5700" i="1" dirty="0" smtClean="0">
                <a:solidFill>
                  <a:srgbClr val="000099"/>
                </a:solidFill>
                <a:ea typeface="Lucida Sans Unicode" pitchFamily="34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  <a:t>Федяевой Оксаны Сергеевны, </a:t>
            </a:r>
            <a:b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  <a:t>воспитателя МАДОУ «Детский сад №82 комбинированного вида», г.о. Саранск</a:t>
            </a:r>
            <a: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</a:br>
            <a:endParaRPr lang="ru-RU" dirty="0"/>
          </a:p>
        </p:txBody>
      </p:sp>
      <p:sp>
        <p:nvSpPr>
          <p:cNvPr id="7" name="CustomShape 3"/>
          <p:cNvSpPr/>
          <p:nvPr/>
        </p:nvSpPr>
        <p:spPr>
          <a:xfrm>
            <a:off x="3383281" y="1872300"/>
            <a:ext cx="5618520" cy="371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Дата рождения: 16.04.1992 г.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Профессиональное образование: высшее, 15.06.2015 ФГБОУ ВО «МГПИ им. М. Е. </a:t>
            </a:r>
            <a:r>
              <a:rPr lang="ru-RU" sz="16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Евсевьева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», факультет психологии и дефектологии, Психолого-педагогическое образование, профиль подготовки Психология и социальная педагогика (</a:t>
            </a:r>
            <a:r>
              <a:rPr lang="ru-RU" sz="16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бакалавриат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);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30. 06. 2017 ФГБОУ ВО «МГПИ им. М. Е. </a:t>
            </a:r>
            <a:r>
              <a:rPr lang="ru-RU" sz="16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Евсевьева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»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факультет психологии и дефектологии, Специальное (дефектологическое) образование магистерской программы «Дефектологическое сопровождение субъектов образования».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 30.12.2016  ГБОУ ДПО (ПК) С «Мордовский республиканский институт образования»                                                                                     Стаж педагогической работы (по специальности): </a:t>
            </a: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6 лет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Общий трудовой стаж: </a:t>
            </a: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6 лет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Квалификационная категория: </a:t>
            </a:r>
            <a:r>
              <a:rPr lang="ru-RU" sz="1600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первая категория </a:t>
            </a:r>
          </a:p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Дата 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последней аттестации: </a:t>
            </a: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- 20.12.2017 г.</a:t>
            </a:r>
          </a:p>
          <a:p>
            <a:pPr>
              <a:lnSpc>
                <a:spcPct val="100000"/>
              </a:lnSpc>
            </a:pPr>
            <a:r>
              <a:rPr lang="ru-RU" sz="1600" b="1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Прикакз</a:t>
            </a:r>
            <a:r>
              <a:rPr lang="ru-RU" sz="1600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№1055 от 21.12.2017</a:t>
            </a:r>
            <a:endParaRPr sz="16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Занимаемая должность: воспитатель</a:t>
            </a:r>
            <a:endParaRPr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3" t="4191" r="17272" b="30286"/>
          <a:stretch/>
        </p:blipFill>
        <p:spPr>
          <a:xfrm>
            <a:off x="156755" y="2147982"/>
            <a:ext cx="3226526" cy="449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дрей\Desktop\атестация девочки\приказы\27624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806" y="1633258"/>
            <a:ext cx="4725170" cy="333665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910" t="17968" r="36085" b="4507"/>
          <a:stretch/>
        </p:blipFill>
        <p:spPr>
          <a:xfrm>
            <a:off x="0" y="915322"/>
            <a:ext cx="4078798" cy="47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34950"/>
            <a:ext cx="7772400" cy="1470025"/>
          </a:xfrm>
        </p:spPr>
        <p:txBody>
          <a:bodyPr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66" y="1704975"/>
            <a:ext cx="3202586" cy="4405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1361" t="15575" r="4304" b="6005"/>
          <a:stretch/>
        </p:blipFill>
        <p:spPr>
          <a:xfrm>
            <a:off x="5217458" y="1684691"/>
            <a:ext cx="3164542" cy="44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237"/>
          <a:stretch/>
        </p:blipFill>
        <p:spPr>
          <a:xfrm>
            <a:off x="377071" y="471341"/>
            <a:ext cx="4157473" cy="5981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375"/>
          <a:stretch/>
        </p:blipFill>
        <p:spPr>
          <a:xfrm>
            <a:off x="4694549" y="565609"/>
            <a:ext cx="4307182" cy="60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2199" r="2726" b="1856"/>
          <a:stretch/>
        </p:blipFill>
        <p:spPr>
          <a:xfrm>
            <a:off x="263952" y="707010"/>
            <a:ext cx="3803998" cy="54298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4617"/>
          <a:stretch/>
        </p:blipFill>
        <p:spPr>
          <a:xfrm>
            <a:off x="4652944" y="768835"/>
            <a:ext cx="3925447" cy="54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t="1761" r="748" b="2264"/>
          <a:stretch/>
        </p:blipFill>
        <p:spPr>
          <a:xfrm>
            <a:off x="216815" y="159530"/>
            <a:ext cx="3770721" cy="5357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3574" b="1271"/>
          <a:stretch/>
        </p:blipFill>
        <p:spPr>
          <a:xfrm>
            <a:off x="5344998" y="164968"/>
            <a:ext cx="3695308" cy="53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79" y="1265543"/>
            <a:ext cx="2964575" cy="4077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55" y="2492048"/>
            <a:ext cx="2872108" cy="3949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3011" r="2665" b="2652"/>
          <a:stretch/>
        </p:blipFill>
        <p:spPr>
          <a:xfrm>
            <a:off x="167148" y="2418736"/>
            <a:ext cx="2880044" cy="41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19082" r="64654" b="9109"/>
          <a:stretch/>
        </p:blipFill>
        <p:spPr bwMode="auto">
          <a:xfrm>
            <a:off x="2665378" y="836577"/>
            <a:ext cx="3638145" cy="52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Выступления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научно – практических конференциях, семинарах; 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449" r="24500"/>
          <a:stretch/>
        </p:blipFill>
        <p:spPr>
          <a:xfrm>
            <a:off x="51817" y="1922868"/>
            <a:ext cx="3044859" cy="4518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/>
          <a:stretch/>
        </p:blipFill>
        <p:spPr>
          <a:xfrm>
            <a:off x="3193766" y="1922868"/>
            <a:ext cx="2914802" cy="4518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4488" r="-1852" b="-4488"/>
          <a:stretch/>
        </p:blipFill>
        <p:spPr>
          <a:xfrm>
            <a:off x="6108568" y="2017337"/>
            <a:ext cx="2896473" cy="45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" y="1899312"/>
            <a:ext cx="4519750" cy="326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4" y="943655"/>
            <a:ext cx="3889058" cy="548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0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7" r="45616" b="55918"/>
          <a:stretch/>
        </p:blipFill>
        <p:spPr>
          <a:xfrm>
            <a:off x="436798" y="632048"/>
            <a:ext cx="5039770" cy="275024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/>
          <a:stretch/>
        </p:blipFill>
        <p:spPr bwMode="auto">
          <a:xfrm>
            <a:off x="3469532" y="3382297"/>
            <a:ext cx="4622124" cy="31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8861" y="122949"/>
            <a:ext cx="7772400" cy="1470025"/>
          </a:xfrm>
        </p:spPr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dirty="0"/>
          </a:p>
        </p:txBody>
      </p:sp>
      <p:sp>
        <p:nvSpPr>
          <p:cNvPr id="7" name="Содержимое 3"/>
          <p:cNvSpPr txBox="1">
            <a:spLocks/>
          </p:cNvSpPr>
          <p:nvPr/>
        </p:nvSpPr>
        <p:spPr bwMode="auto">
          <a:xfrm>
            <a:off x="251520" y="1406732"/>
            <a:ext cx="8568952" cy="3519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AAA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Федяевой Оксаны Сергеевны</a:t>
            </a: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AAA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AAA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/>
            </a:pPr>
            <a:r>
              <a:rPr lang="ru-RU" sz="4400" b="1" dirty="0" smtClean="0">
                <a:latin typeface="Times New Roman"/>
                <a:ea typeface="Times New Roman"/>
              </a:rPr>
              <a:t>«</a:t>
            </a:r>
            <a:r>
              <a:rPr lang="ru-RU" sz="4400" dirty="0">
                <a:latin typeface="Times New Roman"/>
                <a:ea typeface="Calibri"/>
              </a:rPr>
              <a:t>Технология создания мультипликационного фильма как средство развития личности</a:t>
            </a:r>
            <a:r>
              <a:rPr lang="ru-RU" sz="4400" dirty="0" smtClean="0">
                <a:latin typeface="Times New Roman"/>
                <a:ea typeface="Times New Roman"/>
              </a:rPr>
              <a:t>».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/>
            </a:pPr>
            <a:endParaRPr lang="ru-RU" sz="3600" b="1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lvl="0" algn="ctr">
              <a:buNone/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36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://ds82sar.schoolrm.ru/sveden/employees/11216/182841/?</a:t>
            </a:r>
            <a:r>
              <a:rPr lang="en-US" sz="36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sphrase_id=925412</a:t>
            </a:r>
            <a:endParaRPr lang="ru-RU" sz="3600" b="1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Desktop\скан2021год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06" y="620688"/>
            <a:ext cx="3919554" cy="554461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0"/>
          <a:stretch/>
        </p:blipFill>
        <p:spPr>
          <a:xfrm>
            <a:off x="4631969" y="685417"/>
            <a:ext cx="3788692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4" y="547285"/>
            <a:ext cx="8173591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9" y="600075"/>
            <a:ext cx="3905553" cy="53712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1" y="600075"/>
            <a:ext cx="391888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1" y="742950"/>
            <a:ext cx="4098899" cy="563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01" y="838199"/>
            <a:ext cx="4133519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1" y="914399"/>
            <a:ext cx="3870414" cy="5324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68" y="914399"/>
            <a:ext cx="3870413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Проведение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 – классов, мероприятий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320"/>
            <a:ext cx="3808099" cy="523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51" y="1417320"/>
            <a:ext cx="3845124" cy="52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09" y="457200"/>
            <a:ext cx="4361274" cy="59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Общественная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активность педагога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84" y="1097481"/>
            <a:ext cx="3760742" cy="517212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5" y="1148333"/>
            <a:ext cx="3724275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3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4" y="496897"/>
            <a:ext cx="3860661" cy="5309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95" y="496897"/>
            <a:ext cx="3949080" cy="54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с воспитанниками</a:t>
            </a:r>
            <a:endParaRPr lang="ru-RU" dirty="0"/>
          </a:p>
        </p:txBody>
      </p:sp>
      <p:pic>
        <p:nvPicPr>
          <p:cNvPr id="1026" name="Picture 2" descr="F:\Изображение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1"/>
          <a:stretch/>
        </p:blipFill>
        <p:spPr bwMode="auto">
          <a:xfrm rot="10800000">
            <a:off x="817122" y="1382140"/>
            <a:ext cx="3521412" cy="47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749" r="25478" b="-1"/>
          <a:stretch/>
        </p:blipFill>
        <p:spPr>
          <a:xfrm>
            <a:off x="4991772" y="1373209"/>
            <a:ext cx="3258376" cy="46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1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12800"/>
            <a:ext cx="7864475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1" y="1417320"/>
            <a:ext cx="3586537" cy="4933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91" y="1330643"/>
            <a:ext cx="3712550" cy="51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детьми из социально -неблагополучных семей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r="28156" b="1"/>
          <a:stretch/>
        </p:blipFill>
        <p:spPr>
          <a:xfrm>
            <a:off x="624574" y="1417320"/>
            <a:ext cx="3803588" cy="4965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" r="28719"/>
          <a:stretch/>
        </p:blipFill>
        <p:spPr>
          <a:xfrm>
            <a:off x="4902968" y="1417319"/>
            <a:ext cx="3691314" cy="47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1945"/>
          <a:stretch/>
        </p:blipFill>
        <p:spPr>
          <a:xfrm>
            <a:off x="5257800" y="1219200"/>
            <a:ext cx="3593776" cy="5448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3875" y="134035"/>
            <a:ext cx="8467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</a:t>
            </a:r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2500"/>
          <a:stretch/>
        </p:blipFill>
        <p:spPr>
          <a:xfrm rot="5400000">
            <a:off x="884966" y="728215"/>
            <a:ext cx="3501230" cy="50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7" y="1104021"/>
            <a:ext cx="3522454" cy="49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78" y="1170660"/>
            <a:ext cx="3475316" cy="49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9977" y="208747"/>
            <a:ext cx="6609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" r="46593"/>
          <a:stretch/>
        </p:blipFill>
        <p:spPr>
          <a:xfrm>
            <a:off x="2425874" y="894736"/>
            <a:ext cx="4161740" cy="58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92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71152" y="1123547"/>
            <a:ext cx="8229240" cy="3324225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kern="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604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3455" y="291115"/>
            <a:ext cx="7772400" cy="854514"/>
          </a:xfrm>
        </p:spPr>
        <p:txBody>
          <a:bodyPr/>
          <a:lstStyle/>
          <a:p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Участие в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инновационной </a:t>
            </a:r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  </a:t>
            </a:r>
            <a:endParaRPr lang="ru-RU" dirty="0"/>
          </a:p>
        </p:txBody>
      </p:sp>
      <p:pic>
        <p:nvPicPr>
          <p:cNvPr id="4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12776"/>
            <a:ext cx="3978165" cy="5157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42352" cy="5157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9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994" y="188639"/>
            <a:ext cx="4538342" cy="6403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8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" y="476672"/>
            <a:ext cx="4013090" cy="5519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b="12411"/>
          <a:stretch/>
        </p:blipFill>
        <p:spPr>
          <a:xfrm>
            <a:off x="4886325" y="676275"/>
            <a:ext cx="40290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" y="605370"/>
            <a:ext cx="4288473" cy="5897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01" y="659996"/>
            <a:ext cx="4111824" cy="56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9471" y="117561"/>
            <a:ext cx="8719264" cy="753139"/>
          </a:xfrm>
        </p:spPr>
        <p:txBody>
          <a:bodyPr/>
          <a:lstStyle/>
          <a:p>
            <a:r>
              <a:rPr lang="ru-RU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3" y="1268430"/>
            <a:ext cx="3648923" cy="5019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3763" y="1111177"/>
            <a:ext cx="3673895" cy="50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6" y="1112845"/>
            <a:ext cx="3539939" cy="500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Balbesina\Desktop\дипломы на атестацию\7806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22" y="1112846"/>
            <a:ext cx="3383603" cy="500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6" y="-165702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1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ча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ача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8760</TotalTime>
  <Words>255</Words>
  <Application>Microsoft Office PowerPoint</Application>
  <PresentationFormat>Экран (4:3)</PresentationFormat>
  <Paragraphs>33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Arial</vt:lpstr>
      <vt:lpstr>Calibri</vt:lpstr>
      <vt:lpstr>Cambria</vt:lpstr>
      <vt:lpstr>DejaVu Sans</vt:lpstr>
      <vt:lpstr>Lucida Sans Unicode</vt:lpstr>
      <vt:lpstr>StarSymbol</vt:lpstr>
      <vt:lpstr>Times New Roman</vt:lpstr>
      <vt:lpstr>Wingdings</vt:lpstr>
      <vt:lpstr>Wingdings 3</vt:lpstr>
      <vt:lpstr>Office Theme</vt:lpstr>
      <vt:lpstr>Начальная</vt:lpstr>
      <vt:lpstr>1_Начальная</vt:lpstr>
      <vt:lpstr>Министерство образования РМ</vt:lpstr>
      <vt:lpstr>Наличие собственного инновационного педагогического опыта</vt:lpstr>
      <vt:lpstr>Презентация PowerPoint</vt:lpstr>
      <vt:lpstr>    Участие в инновационной деятельности  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    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Проведение открытых занятий, мастер – классов, мероприятий</vt:lpstr>
      <vt:lpstr>Презентация PowerPoint</vt:lpstr>
      <vt:lpstr>Общественная активность педагога</vt:lpstr>
      <vt:lpstr>Презентация PowerPoint</vt:lpstr>
      <vt:lpstr>Позитивные результаты с воспитанниками</vt:lpstr>
      <vt:lpstr>Качество взаимодействия с родителями</vt:lpstr>
      <vt:lpstr>Работа с детьми из социально 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HOME</dc:creator>
  <cp:lastModifiedBy>1</cp:lastModifiedBy>
  <cp:revision>377</cp:revision>
  <dcterms:created xsi:type="dcterms:W3CDTF">2016-10-15T16:58:27Z</dcterms:created>
  <dcterms:modified xsi:type="dcterms:W3CDTF">2021-11-19T06:41:22Z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Krokoz™ Inc.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82</vt:i4>
  </property>
</Properties>
</file>