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2" r:id="rId7"/>
    <p:sldId id="263" r:id="rId8"/>
    <p:sldId id="261" r:id="rId9"/>
    <p:sldId id="264" r:id="rId10"/>
    <p:sldId id="265" r:id="rId11"/>
    <p:sldId id="266" r:id="rId12"/>
    <p:sldId id="268" r:id="rId13"/>
    <p:sldId id="269" r:id="rId14"/>
    <p:sldId id="267" r:id="rId15"/>
    <p:sldId id="273" r:id="rId16"/>
    <p:sldId id="272" r:id="rId17"/>
    <p:sldId id="271" r:id="rId18"/>
    <p:sldId id="270" r:id="rId19"/>
    <p:sldId id="276" r:id="rId20"/>
    <p:sldId id="279" r:id="rId21"/>
    <p:sldId id="278" r:id="rId22"/>
    <p:sldId id="275" r:id="rId23"/>
    <p:sldId id="280" r:id="rId24"/>
    <p:sldId id="277" r:id="rId25"/>
    <p:sldId id="283" r:id="rId26"/>
    <p:sldId id="282" r:id="rId27"/>
    <p:sldId id="281" r:id="rId28"/>
    <p:sldId id="285" r:id="rId29"/>
    <p:sldId id="284" r:id="rId30"/>
    <p:sldId id="274" r:id="rId31"/>
    <p:sldId id="287" r:id="rId32"/>
    <p:sldId id="286" r:id="rId33"/>
    <p:sldId id="290" r:id="rId34"/>
    <p:sldId id="291" r:id="rId35"/>
    <p:sldId id="289" r:id="rId36"/>
    <p:sldId id="292" r:id="rId37"/>
    <p:sldId id="288" r:id="rId38"/>
    <p:sldId id="294" r:id="rId39"/>
    <p:sldId id="293" r:id="rId40"/>
    <p:sldId id="295" r:id="rId41"/>
    <p:sldId id="297" r:id="rId42"/>
    <p:sldId id="296" r:id="rId43"/>
    <p:sldId id="300" r:id="rId44"/>
    <p:sldId id="299" r:id="rId45"/>
    <p:sldId id="298" r:id="rId4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viewProps" Target="viewProps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4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0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5" name="Rectangle 11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6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7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1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5" name="Rectangle 8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11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5" name="Freeform 44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Freeform 57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Freeform 67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Freeform 68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4649096" y="-21511"/>
            <a:ext cx="3505200" cy="23128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5" y="2708476"/>
            <a:ext cx="3313355" cy="17021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65" y="4421080"/>
            <a:ext cx="3309803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38744" y="1516828"/>
            <a:ext cx="2133600" cy="750981"/>
          </a:xfrm>
        </p:spPr>
        <p:txBody>
          <a:bodyPr anchor="b"/>
          <a:lstStyle>
            <a:lvl1pPr algn="l">
              <a:defRPr sz="2400"/>
            </a:lvl1pPr>
          </a:lstStyle>
          <a:p>
            <a:fld id="{0988E368-B7CC-4C20-9CF0-756ADC5C3FB1}" type="datetimeFigureOut">
              <a:rPr lang="ru-RU" smtClean="0"/>
              <a:t>24.12.2019</a:t>
            </a:fld>
            <a:endParaRPr lang="ru-RU"/>
          </a:p>
        </p:txBody>
      </p:sp>
      <p:sp>
        <p:nvSpPr>
          <p:cNvPr id="50" name="Rectangle 49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03520" y="5719966"/>
            <a:ext cx="2831592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096" y="5719966"/>
            <a:ext cx="643666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59AEA05F-0AAB-4F24-85B3-82E2D00ECBE5}" type="slidenum">
              <a:rPr lang="ru-RU" smtClean="0"/>
              <a:t>‹#›</a:t>
            </a:fld>
            <a:endParaRPr lang="ru-RU"/>
          </a:p>
        </p:txBody>
      </p:sp>
      <p:sp>
        <p:nvSpPr>
          <p:cNvPr id="89" name="Rectangle 88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88E368-B7CC-4C20-9CF0-756ADC5C3FB1}" type="datetimeFigureOut">
              <a:rPr lang="ru-RU" smtClean="0"/>
              <a:t>24.12.2019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AEA05F-0AAB-4F24-85B3-82E2D00ECBE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30147"/>
            <a:ext cx="1484453" cy="4780344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3296" y="1030147"/>
            <a:ext cx="5423704" cy="478034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88E368-B7CC-4C20-9CF0-756ADC5C3FB1}" type="datetimeFigureOut">
              <a:rPr lang="ru-RU" smtClean="0"/>
              <a:t>24.12.2019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AEA05F-0AAB-4F24-85B3-82E2D00ECBE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88E368-B7CC-4C20-9CF0-756ADC5C3FB1}" type="datetimeFigureOut">
              <a:rPr lang="ru-RU" smtClean="0"/>
              <a:t>24.12.2019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AEA05F-0AAB-4F24-85B3-82E2D00ECBE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645" y="2900829"/>
            <a:ext cx="6637468" cy="1362075"/>
          </a:xfrm>
        </p:spPr>
        <p:txBody>
          <a:bodyPr anchor="b"/>
          <a:lstStyle>
            <a:lvl1pPr algn="l">
              <a:defRPr sz="4000" b="0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8645" y="4267200"/>
            <a:ext cx="6637467" cy="1520413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88E368-B7CC-4C20-9CF0-756ADC5C3FB1}" type="datetimeFigureOut">
              <a:rPr lang="ru-RU" smtClean="0"/>
              <a:t>24.12.2019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AEA05F-0AAB-4F24-85B3-82E2D00ECBE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88E368-B7CC-4C20-9CF0-756ADC5C3FB1}" type="datetimeFigureOut">
              <a:rPr lang="ru-RU" smtClean="0"/>
              <a:t>24.12.2019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AEA05F-0AAB-4F24-85B3-82E2D00ECBE5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042416" y="2313432"/>
            <a:ext cx="3419856" cy="349300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313431"/>
            <a:ext cx="3419856" cy="349300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2111" y="2316009"/>
            <a:ext cx="305714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721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1837" y="2316010"/>
            <a:ext cx="305571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88E368-B7CC-4C20-9CF0-756ADC5C3FB1}" type="datetimeFigureOut">
              <a:rPr lang="ru-RU" smtClean="0"/>
              <a:t>24.12.2019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AEA05F-0AAB-4F24-85B3-82E2D00ECBE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88E368-B7CC-4C20-9CF0-756ADC5C3FB1}" type="datetimeFigureOut">
              <a:rPr lang="ru-RU" smtClean="0"/>
              <a:t>24.12.2019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AEA05F-0AAB-4F24-85B3-82E2D00ECBE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88E368-B7CC-4C20-9CF0-756ADC5C3FB1}" type="datetimeFigureOut">
              <a:rPr lang="ru-RU" smtClean="0"/>
              <a:t>24.12.2019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AEA05F-0AAB-4F24-85B3-82E2D00ECBE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2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4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0" name="Rectangle 79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7" name="Freeform 46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Freeform 58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Freeform 69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reeform 70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88E368-B7CC-4C20-9CF0-756ADC5C3FB1}" type="datetimeFigureOut">
              <a:rPr lang="ru-RU" smtClean="0"/>
              <a:t>24.12.2019</a:t>
            </a:fld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AEA05F-0AAB-4F24-85B3-82E2D00ECBE5}" type="slidenum">
              <a:rPr lang="ru-RU" smtClean="0"/>
              <a:t>‹#›</a:t>
            </a:fld>
            <a:endParaRPr lang="ru-RU"/>
          </a:p>
        </p:txBody>
      </p:sp>
      <p:sp>
        <p:nvSpPr>
          <p:cNvPr id="58" name="Rectangle 57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5894" y="856527"/>
            <a:ext cx="3090440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9833" y="2657434"/>
            <a:ext cx="3304572" cy="1463153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6592" y="4136994"/>
            <a:ext cx="3298784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5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7" name="Rectangle 8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8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9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6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7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8" name="Rectangle 77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6" name="Freeform 45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Freeform 62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Hexagon 69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Hexagon 70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Hexagon 71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reeform 72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Freeform 73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4" name="Rectangle 93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ectangle 10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ectangle 101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Rectangle 104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424" y="2660904"/>
            <a:ext cx="3300984" cy="146304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5208" y="693795"/>
            <a:ext cx="3359623" cy="5468112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30" y="4133088"/>
            <a:ext cx="3300573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88E368-B7CC-4C20-9CF0-756ADC5C3FB1}" type="datetimeFigureOut">
              <a:rPr lang="ru-RU" smtClean="0"/>
              <a:t>24.12.2019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AEA05F-0AAB-4F24-85B3-82E2D00ECBE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304800" y="0"/>
            <a:ext cx="9932332" cy="6858000"/>
            <a:chOff x="-382404" y="0"/>
            <a:chExt cx="9932332" cy="6858000"/>
          </a:xfrm>
        </p:grpSpPr>
        <p:grpSp>
          <p:nvGrpSpPr>
            <p:cNvPr id="43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1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2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6" name="Rectangle 65"/>
          <p:cNvSpPr/>
          <p:nvPr/>
        </p:nvSpPr>
        <p:spPr>
          <a:xfrm>
            <a:off x="457200" y="333487"/>
            <a:ext cx="8229600" cy="618564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4561242" y="-21511"/>
            <a:ext cx="3679116" cy="699244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3492" y="2323652"/>
            <a:ext cx="6777317" cy="35089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7388" y="22449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EFEFE"/>
                </a:solidFill>
              </a:defRPr>
            </a:lvl1pPr>
          </a:lstStyle>
          <a:p>
            <a:fld id="{0988E368-B7CC-4C20-9CF0-756ADC5C3FB1}" type="datetimeFigureOut">
              <a:rPr lang="ru-RU" smtClean="0"/>
              <a:t>24.12.2019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1448" y="5852160"/>
            <a:ext cx="35021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49096" y="224491"/>
            <a:ext cx="13321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EFEFE"/>
                </a:solidFill>
              </a:defRPr>
            </a:lvl1pPr>
          </a:lstStyle>
          <a:p>
            <a:fld id="{59AEA05F-0AAB-4F24-85B3-82E2D00ECBE5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471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5.jp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8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203"/>
            <a:ext cx="9144000" cy="68335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5611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331640" y="1628800"/>
            <a:ext cx="460851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Победитель в номинации </a:t>
            </a:r>
          </a:p>
          <a:p>
            <a:pPr lvl="0" algn="ctr"/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«Зимнее вдохновение» </a:t>
            </a:r>
          </a:p>
          <a:p>
            <a:pPr lvl="0" algn="ctr"/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группа «Облачко»</a:t>
            </a:r>
            <a:endParaRPr lang="ru-RU" sz="28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7744" y="3025480"/>
            <a:ext cx="6332190" cy="2752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55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3186" y="404664"/>
            <a:ext cx="3857625" cy="6309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22923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56" y="869648"/>
            <a:ext cx="8964488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86842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03648" y="1628800"/>
            <a:ext cx="4104456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Победитель </a:t>
            </a:r>
            <a:r>
              <a:rPr lang="ru-RU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 номинации </a:t>
            </a:r>
          </a:p>
          <a:p>
            <a:pPr lvl="0" algn="ctr"/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«Новогодние украшения своими руками» </a:t>
            </a:r>
            <a:endParaRPr lang="ru-RU" sz="28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ctr"/>
            <a:r>
              <a:rPr lang="ru-RU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группа </a:t>
            </a:r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Дельфиненок</a:t>
            </a:r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»</a:t>
            </a:r>
            <a:endParaRPr lang="ru-RU" sz="28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8104" y="2132856"/>
            <a:ext cx="2946862" cy="39693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8182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52" y="857250"/>
            <a:ext cx="9036496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93097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75656" y="1484784"/>
            <a:ext cx="3744416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Победитель в </a:t>
            </a:r>
            <a:r>
              <a:rPr lang="ru-RU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номинации </a:t>
            </a:r>
          </a:p>
          <a:p>
            <a:pPr lvl="0" algn="ctr"/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«Волшебное окошко» </a:t>
            </a:r>
            <a:endParaRPr lang="ru-RU" sz="28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ctr"/>
            <a:r>
              <a:rPr lang="ru-RU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группа </a:t>
            </a:r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«Радуга»</a:t>
            </a:r>
            <a:endParaRPr lang="ru-RU" sz="28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3928" y="3307059"/>
            <a:ext cx="4320480" cy="3143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1158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1390" y="0"/>
            <a:ext cx="560122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73871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6032"/>
            <a:ext cx="9144000" cy="53531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25267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547664" y="1124744"/>
            <a:ext cx="489654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ru-RU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Победитель </a:t>
            </a:r>
            <a:r>
              <a:rPr lang="ru-RU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 номинации </a:t>
            </a:r>
          </a:p>
          <a:p>
            <a:pPr lvl="0" algn="ctr"/>
            <a:r>
              <a:rPr lang="ru-RU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«В ожидании чуда» </a:t>
            </a:r>
            <a:endParaRPr lang="ru-RU" sz="32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ctr"/>
            <a:r>
              <a:rPr lang="ru-RU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группа </a:t>
            </a:r>
            <a:r>
              <a:rPr lang="ru-RU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«Солнышко»</a:t>
            </a:r>
            <a:endParaRPr lang="ru-RU" sz="32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3688" y="3394364"/>
            <a:ext cx="7020272" cy="27066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702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9422" y="0"/>
            <a:ext cx="502515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335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53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2852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5725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0033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5725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66988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115616" y="1484784"/>
            <a:ext cx="4392488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ru-RU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Победитель </a:t>
            </a:r>
            <a:r>
              <a:rPr lang="ru-RU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 номинации </a:t>
            </a:r>
          </a:p>
          <a:p>
            <a:pPr lvl="0" algn="ctr"/>
            <a:r>
              <a:rPr lang="ru-RU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«Новогодняя сказка» </a:t>
            </a:r>
            <a:endParaRPr lang="ru-RU" sz="32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ctr"/>
            <a:r>
              <a:rPr lang="ru-RU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группа </a:t>
            </a:r>
            <a:r>
              <a:rPr lang="ru-RU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«Золотая рыбка»</a:t>
            </a:r>
            <a:endParaRPr lang="ru-RU" sz="32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4048" y="2762056"/>
            <a:ext cx="3754885" cy="35916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95945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9590" y="0"/>
            <a:ext cx="426481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86657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3688" y="0"/>
            <a:ext cx="502515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73318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5725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30038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75656" y="2132856"/>
            <a:ext cx="619268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ru-RU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Победитель </a:t>
            </a:r>
            <a:r>
              <a:rPr lang="ru-RU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 номинации </a:t>
            </a:r>
          </a:p>
          <a:p>
            <a:pPr lvl="0" algn="ctr"/>
            <a:r>
              <a:rPr lang="ru-RU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«Новогоднее настроение» </a:t>
            </a:r>
            <a:endParaRPr lang="ru-RU" sz="32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ctr"/>
            <a:r>
              <a:rPr lang="ru-RU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группа </a:t>
            </a:r>
            <a:r>
              <a:rPr lang="ru-RU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«Львята»</a:t>
            </a:r>
            <a:endParaRPr lang="ru-RU" sz="32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84748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3187" y="0"/>
            <a:ext cx="385762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37281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5725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324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691680" y="1700808"/>
            <a:ext cx="504056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ru-RU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Победитель в номинации </a:t>
            </a:r>
          </a:p>
          <a:p>
            <a:pPr lvl="0" algn="ctr"/>
            <a:r>
              <a:rPr lang="ru-RU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«Новогодний карнавал» </a:t>
            </a:r>
            <a:endParaRPr lang="ru-RU" sz="32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ctr"/>
            <a:r>
              <a:rPr lang="ru-RU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группа </a:t>
            </a:r>
            <a:r>
              <a:rPr lang="ru-RU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«Зайчата»</a:t>
            </a:r>
            <a:endParaRPr lang="ru-RU" sz="32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385894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043608" y="1484784"/>
            <a:ext cx="684076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 12 по 20 декабря 2019 г в МБДОУ «Детский сад «Звёздочка» </a:t>
            </a:r>
          </a:p>
          <a:p>
            <a:pPr algn="ctr"/>
            <a:r>
              <a:rPr lang="ru-RU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проходил конкурс на </a:t>
            </a:r>
          </a:p>
          <a:p>
            <a:pPr algn="ctr"/>
            <a:r>
              <a:rPr lang="ru-RU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«Лучшее оформление групп к новому году»</a:t>
            </a:r>
            <a:endParaRPr lang="ru-RU" sz="36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199868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3187" y="0"/>
            <a:ext cx="385762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37001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5725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21253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619672" y="1700808"/>
            <a:ext cx="532859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ru-RU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Победитель в номинации </a:t>
            </a:r>
          </a:p>
          <a:p>
            <a:pPr lvl="0" algn="ctr"/>
            <a:r>
              <a:rPr lang="ru-RU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«Веселый снеговик» </a:t>
            </a:r>
            <a:endParaRPr lang="ru-RU" sz="32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ctr"/>
            <a:r>
              <a:rPr lang="ru-RU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группа </a:t>
            </a:r>
            <a:r>
              <a:rPr lang="ru-RU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«Малинка»</a:t>
            </a:r>
            <a:endParaRPr lang="ru-RU" sz="32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385136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5725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51207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5725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93462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3187" y="0"/>
            <a:ext cx="385762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72721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907704" y="1988840"/>
            <a:ext cx="4896544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ru-RU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Победитель в номинации </a:t>
            </a:r>
          </a:p>
          <a:p>
            <a:pPr lvl="0" algn="ctr"/>
            <a:r>
              <a:rPr lang="ru-RU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«Креативные идеи для Нового года» </a:t>
            </a:r>
            <a:endParaRPr lang="ru-RU" sz="32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ctr"/>
            <a:r>
              <a:rPr lang="ru-RU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группа </a:t>
            </a:r>
            <a:r>
              <a:rPr lang="ru-RU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«Капелька»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421177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0"/>
            <a:ext cx="3857625" cy="685800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0"/>
            <a:ext cx="385762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1699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5725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6283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58154"/>
            <a:ext cx="3857625" cy="685800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6" y="0"/>
            <a:ext cx="385762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86288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971600" y="1556792"/>
            <a:ext cx="475252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Победитель в номинации «Новогодние чудеса» </a:t>
            </a:r>
          </a:p>
          <a:p>
            <a:pPr algn="ctr"/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группа «Родничок»</a:t>
            </a:r>
            <a:endParaRPr lang="ru-RU" sz="28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5896" y="2941787"/>
            <a:ext cx="5125647" cy="342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0592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75656" y="1772816"/>
            <a:ext cx="568863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ru-RU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Победитель в номинации </a:t>
            </a:r>
          </a:p>
          <a:p>
            <a:pPr lvl="0" algn="ctr"/>
            <a:r>
              <a:rPr lang="ru-RU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«Самый яркий Новый год» </a:t>
            </a:r>
            <a:endParaRPr lang="ru-RU" sz="32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ctr"/>
            <a:r>
              <a:rPr lang="ru-RU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группа «</a:t>
            </a:r>
            <a:r>
              <a:rPr lang="ru-RU" sz="3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Капитошка</a:t>
            </a:r>
            <a:r>
              <a:rPr lang="ru-RU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»</a:t>
            </a:r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32996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3187" y="0"/>
            <a:ext cx="385762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09611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5725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4939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3187" y="0"/>
            <a:ext cx="385762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1087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5725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93005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71400"/>
            <a:ext cx="9144000" cy="7029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04105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792" y="692696"/>
            <a:ext cx="8316416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63136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784" y="1216777"/>
            <a:ext cx="8460432" cy="44434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5715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115616" y="1484784"/>
            <a:ext cx="4176464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Победитель </a:t>
            </a:r>
            <a:r>
              <a:rPr lang="ru-RU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 номинации </a:t>
            </a:r>
            <a:endParaRPr lang="ru-RU" sz="28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ctr"/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Новогодние </a:t>
            </a:r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фантазии» </a:t>
            </a:r>
            <a:endParaRPr lang="ru-RU" sz="28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ctr"/>
            <a:r>
              <a:rPr lang="ru-RU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группа </a:t>
            </a:r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«Полянка»</a:t>
            </a:r>
            <a:endParaRPr lang="ru-RU" sz="28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2" y="3068960"/>
            <a:ext cx="4077072" cy="35573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2542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1409" y="418356"/>
            <a:ext cx="5241181" cy="6021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02672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760" y="476673"/>
            <a:ext cx="8892480" cy="52811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52064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стин">
  <a:themeElements>
    <a:clrScheme name="Остин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Остин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Остин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Austin</Template>
  <TotalTime>37</TotalTime>
  <Words>167</Words>
  <Application>Microsoft Office PowerPoint</Application>
  <PresentationFormat>Экран (4:3)</PresentationFormat>
  <Paragraphs>38</Paragraphs>
  <Slides>45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45</vt:i4>
      </vt:variant>
    </vt:vector>
  </HeadingPairs>
  <TitlesOfParts>
    <vt:vector size="46" baseType="lpstr">
      <vt:lpstr>Остин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Hewlett-Packard Company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Star</dc:creator>
  <cp:lastModifiedBy>Star</cp:lastModifiedBy>
  <cp:revision>4</cp:revision>
  <dcterms:created xsi:type="dcterms:W3CDTF">2019-12-24T05:25:16Z</dcterms:created>
  <dcterms:modified xsi:type="dcterms:W3CDTF">2019-12-24T06:02:31Z</dcterms:modified>
</cp:coreProperties>
</file>