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3"/>
  </p:notesMasterIdLst>
  <p:sldIdLst>
    <p:sldId id="256" r:id="rId2"/>
    <p:sldId id="285" r:id="rId3"/>
    <p:sldId id="257" r:id="rId4"/>
    <p:sldId id="314" r:id="rId5"/>
    <p:sldId id="320" r:id="rId6"/>
    <p:sldId id="342" r:id="rId7"/>
    <p:sldId id="344" r:id="rId8"/>
    <p:sldId id="366" r:id="rId9"/>
    <p:sldId id="294" r:id="rId10"/>
    <p:sldId id="368" r:id="rId11"/>
    <p:sldId id="362" r:id="rId12"/>
    <p:sldId id="356" r:id="rId13"/>
    <p:sldId id="267" r:id="rId14"/>
    <p:sldId id="322" r:id="rId15"/>
    <p:sldId id="268" r:id="rId16"/>
    <p:sldId id="363" r:id="rId17"/>
    <p:sldId id="326" r:id="rId18"/>
    <p:sldId id="364" r:id="rId19"/>
    <p:sldId id="365" r:id="rId20"/>
    <p:sldId id="348" r:id="rId21"/>
    <p:sldId id="266" r:id="rId2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12.11.2020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ds46sar.schoolrm.ru/sveden/employees/11164/18561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85784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285860"/>
            <a:ext cx="6433852" cy="53835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Тайновой </a:t>
            </a:r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ольги</a:t>
            </a:r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сергеевны</a:t>
            </a:r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7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7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l"/>
            <a:endParaRPr lang="ru-RU" sz="18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 11.07.1989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ФГБОУ ВО «Мордовский государственный педагогический институт имени М.Е. </a:t>
            </a:r>
            <a:r>
              <a:rPr lang="ru-RU" sz="18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 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Педагог-психолог.</a:t>
            </a:r>
          </a:p>
          <a:p>
            <a:pPr algn="just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«Педагогика и психология».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КЗ № 63710</a:t>
            </a:r>
          </a:p>
          <a:p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ПЕРЕПОДГОТОВКА: </a:t>
            </a:r>
            <a:r>
              <a:rPr lang="ru-RU" sz="1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ФГБОУ ВО «Мордовский государственный педагогический институт имени М.Е. </a:t>
            </a:r>
            <a:r>
              <a:rPr lang="ru-RU" sz="18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ПРОГРАММЕ: «Технологии дошкольного образования»</a:t>
            </a:r>
          </a:p>
          <a:p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132401789630</a:t>
            </a:r>
          </a:p>
          <a:p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«Воспитатель»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6 лет.</a:t>
            </a:r>
          </a:p>
          <a:p>
            <a:pPr algn="l"/>
            <a:r>
              <a:rPr lang="ru-RU" sz="1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12 лет</a:t>
            </a:r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не имею</a:t>
            </a:r>
          </a:p>
          <a:p>
            <a:pPr algn="l"/>
            <a:r>
              <a:rPr lang="ru-RU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</a:t>
            </a:r>
          </a:p>
        </p:txBody>
      </p:sp>
      <p:pic>
        <p:nvPicPr>
          <p:cNvPr id="5" name="Рисунок 4" descr="SON05009.jpg"/>
          <p:cNvPicPr/>
          <p:nvPr/>
        </p:nvPicPr>
        <p:blipFill>
          <a:blip r:embed="rId2" cstate="print"/>
          <a:srcRect l="11497" r="44652" b="57406"/>
          <a:stretch>
            <a:fillRect/>
          </a:stretch>
        </p:blipFill>
        <p:spPr>
          <a:xfrm>
            <a:off x="6538032" y="428604"/>
            <a:ext cx="2605968" cy="359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Метод2\Desktop\АТТЕСТАЦИЯ\Аттестация 2020-2021\Тайнова\Сканы\Рецензия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714908" cy="6473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6.  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2530" name="Picture 2" descr="C:\Users\Метод2\Desktop\АТТЕСТАЦИЯ\Аттестация 2020-2021\Тайнова\Сканы\Выступл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71201"/>
            <a:ext cx="4214842" cy="578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Метод2\Desktop\АТТЕСТАЦИЯ\Аттестация 2020-2021\Тайнова\Сканы\Выписка пед сове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7"/>
            <a:ext cx="4688452" cy="6437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C:\Users\Метод2\Desktop\АТТЕСТАЦИЯ\Аттестация 2020-2021\Тайнова\Сканы\Програмк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68467"/>
            <a:ext cx="4643439" cy="637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7.</a:t>
            </a:r>
            <a:r>
              <a:rPr lang="ru-RU" sz="2400" b="1" i="1" cap="none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none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/>
            </a:endParaRPr>
          </a:p>
        </p:txBody>
      </p:sp>
      <p:pic>
        <p:nvPicPr>
          <p:cNvPr id="29698" name="Picture 2" descr="C:\Users\Метод2\Desktop\АТТЕСТАЦИЯ\Аттестация 2020-2021\Тайнова\Сканы\откр заняти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71546"/>
            <a:ext cx="4214590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357166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8.</a:t>
            </a:r>
            <a:r>
              <a:rPr lang="ru-RU" sz="2400" b="1" i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экспертная деятельность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9.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8674" name="Picture 2" descr="C:\Users\Метод2\Desktop\АТТЕСТАЦИЯ\Аттестация 2020-2021\Тайнова\Сканы\Протокол профсоюз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071200"/>
            <a:ext cx="4214842" cy="57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10. Позитивные результаты работы с воспитанниками</a:t>
            </a:r>
            <a:r>
              <a:rPr lang="ru-RU" sz="2400" b="1" cap="all" dirty="0" smtClean="0"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30722" name="Picture 2" descr="C:\Users\Метод2\Desktop\АТТЕСТАЦИЯ\Аттестация 2020-2021\Тайнова\Сканы\Работа с восп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67141"/>
            <a:ext cx="4217799" cy="5790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Метод2\Desktop\АТТЕСТАЦИЯ\Аттестация 2020-2021\Тайнова\Сканы\Работа с воспит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071200"/>
            <a:ext cx="4214842" cy="57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Метод2\Desktop\АТТЕСТАЦИЯ\Аттестация 2020-2021\Тайнова\Сканы\работа с воспит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86550"/>
            <a:ext cx="4786346" cy="657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11. Качество взаимодействия с родителями </a:t>
            </a:r>
          </a:p>
        </p:txBody>
      </p:sp>
      <p:pic>
        <p:nvPicPr>
          <p:cNvPr id="32770" name="Picture 2" descr="C:\Users\Метод2\Desktop\АТТЕСТАЦИЯ\Аттестация 2020-2021\Тайнова\Сканы\Работа с родителями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143404" cy="5688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Метод2\Desktop\АТТЕСТАЦИЯ\Аттестация 2020-2021\Тайнова\Сканы\Работа с родителями 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0108"/>
            <a:ext cx="4110526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1472" y="285728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12. Работа с детьми из социально-неблагополучных семей </a:t>
            </a:r>
          </a:p>
        </p:txBody>
      </p:sp>
      <p:pic>
        <p:nvPicPr>
          <p:cNvPr id="22530" name="Picture 2" descr="C:\Users\Метод2\Desktop\АТТЕСТАЦИЯ\Аттестация 2020-2021\Тайнова\Сканы\справка неблагопол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071546"/>
            <a:ext cx="4116298" cy="5651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тче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9951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13.  Участие педагога в профессиональных конкурсах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928670"/>
            <a:ext cx="4143404" cy="5698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14290"/>
            <a:ext cx="56855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14.  Награды и поощрения </a:t>
            </a:r>
          </a:p>
        </p:txBody>
      </p:sp>
      <p:pic>
        <p:nvPicPr>
          <p:cNvPr id="3074" name="Picture 2" descr="C:\Users\Метод2\Desktop\АТТЕСТАЦИЯ\Аттестация 2020-2021\Тайнова\благод.письмо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857232"/>
            <a:ext cx="4253555" cy="5849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Метод2\Desktop\АТТЕСТАЦИЯ\Аттестация 2020-2021\Тайнова\благодарственное письмо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75907"/>
            <a:ext cx="4130385" cy="5839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/>
                <a:latin typeface="Arial" pitchFamily="34" charset="0"/>
                <a:cs typeface="Arial" pitchFamily="34" charset="0"/>
              </a:rPr>
              <a:t>1. УЧАСТИЕ В ИННОВАЦИОННОЙ (ЭКСПЕРИМЕНТАЛЬНОЙ ДЕЯТЕЛЬНОСТИ)</a:t>
            </a:r>
            <a:endParaRPr lang="ru-RU" sz="2400" b="1" cap="none" dirty="0"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9" y="1071546"/>
            <a:ext cx="4000527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6"/>
            <a:ext cx="3837482" cy="556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2"/>
          </p:cNvPr>
          <p:cNvSpPr/>
          <p:nvPr/>
        </p:nvSpPr>
        <p:spPr>
          <a:xfrm>
            <a:off x="2357422" y="6000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https://ds46sar.schoolrm.ru/sveden/employees/11164/185616/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3" name="Picture 1" descr="C:\Users\Метод2\Desktop\АТТЕСТАЦИЯ\Аттестация 2020-2021\Тайнова\Сканы\Справка инновац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208817" cy="5778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Метод2\Desktop\АТТЕСТАЦИЯ\Аттестация 2020-2021\Тайнова\Сканы\Инновац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4214608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00298" y="357166"/>
            <a:ext cx="462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Наставничество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08" y="214290"/>
            <a:ext cx="5647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Наличие публикаций</a:t>
            </a:r>
            <a:endParaRPr lang="ru-RU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71736" y="928670"/>
          <a:ext cx="4088943" cy="5786454"/>
        </p:xfrm>
        <a:graphic>
          <a:graphicData uri="http://schemas.openxmlformats.org/presentationml/2006/ole">
            <p:oleObj spid="_x0000_s1026" name="Acrobat Document" r:id="rId3" imgW="5667139" imgH="8019997" progId="AcroExch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850886" cy="3108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- фестивалях.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2E6F7~1\AppData\Local\Temp\686706ВО1.Б.2020.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325"/>
            <a:ext cx="4572000" cy="6463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2E6F7~1\AppData\Local\Temp\702986ВО1.Б.2020.4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3816" y="285728"/>
            <a:ext cx="4530184" cy="640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 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Метод2\Desktop\АТТЕСТАЦИЯ\Аттестация 2020-2021\Тайнова\реценз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142984"/>
            <a:ext cx="4051581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1" name="Picture 1" descr="C:\Users\Метод2\Desktop\АТТЕСТАЦИЯ\Аттестация 2020-2021\Тайнова\Сканы\Программ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4162558" cy="5715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3101</TotalTime>
  <Words>247</Words>
  <Application>Microsoft Office PowerPoint</Application>
  <PresentationFormat>Экран (4:3)</PresentationFormat>
  <Paragraphs>43</Paragraphs>
  <Slides>21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Трек</vt:lpstr>
      <vt:lpstr>Acrobat Document</vt:lpstr>
      <vt:lpstr> МИНИСТЕРСТВО ОБРАЗОВАНИЯ РМ Портфолио  </vt:lpstr>
      <vt:lpstr>Слайд 2</vt:lpstr>
      <vt:lpstr>1. УЧАСТИЕ В ИННОВАЦИОННОЙ (ЭКСПЕРИМЕНТАЛЬНОЙ ДЕЯТЕЛЬНОСТИ)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7.  ПРОВЕДЕНИЕ ОТКРЫТЫХ ЗАНЯТИЙ, МАСТЕР-КЛАССОВ, МЕРОПРИЯТИЙ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264</cp:revision>
  <dcterms:created xsi:type="dcterms:W3CDTF">2014-01-05T07:53:48Z</dcterms:created>
  <dcterms:modified xsi:type="dcterms:W3CDTF">2020-11-12T10:35:55Z</dcterms:modified>
</cp:coreProperties>
</file>