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FFCA-32F6-4003-810D-32A1ADB6AF8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9747-5341-49B2-931F-7623F9432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56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FFCA-32F6-4003-810D-32A1ADB6AF8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9747-5341-49B2-931F-7623F9432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96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FFCA-32F6-4003-810D-32A1ADB6AF8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9747-5341-49B2-931F-7623F94321B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4012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FFCA-32F6-4003-810D-32A1ADB6AF8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9747-5341-49B2-931F-7623F9432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26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FFCA-32F6-4003-810D-32A1ADB6AF8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9747-5341-49B2-931F-7623F94321B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4632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FFCA-32F6-4003-810D-32A1ADB6AF8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9747-5341-49B2-931F-7623F9432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015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FFCA-32F6-4003-810D-32A1ADB6AF8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9747-5341-49B2-931F-7623F9432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99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FFCA-32F6-4003-810D-32A1ADB6AF8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9747-5341-49B2-931F-7623F9432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18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FFCA-32F6-4003-810D-32A1ADB6AF8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9747-5341-49B2-931F-7623F9432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5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FFCA-32F6-4003-810D-32A1ADB6AF8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9747-5341-49B2-931F-7623F9432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91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FFCA-32F6-4003-810D-32A1ADB6AF8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9747-5341-49B2-931F-7623F9432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3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FFCA-32F6-4003-810D-32A1ADB6AF8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9747-5341-49B2-931F-7623F9432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6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FFCA-32F6-4003-810D-32A1ADB6AF8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9747-5341-49B2-931F-7623F9432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34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FFCA-32F6-4003-810D-32A1ADB6AF8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9747-5341-49B2-931F-7623F9432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60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FFCA-32F6-4003-810D-32A1ADB6AF8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9747-5341-49B2-931F-7623F9432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81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FFCA-32F6-4003-810D-32A1ADB6AF8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9747-5341-49B2-931F-7623F9432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17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FFFCA-32F6-4003-810D-32A1ADB6AF81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F29747-5341-49B2-931F-7623F9432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5660"/>
            <a:ext cx="8196491" cy="2358514"/>
          </a:xfrm>
        </p:spPr>
        <p:txBody>
          <a:bodyPr/>
          <a:lstStyle/>
          <a:p>
            <a:r>
              <a:rPr lang="ru-RU" dirty="0" smtClean="0"/>
              <a:t>Что же такое </a:t>
            </a:r>
            <a:br>
              <a:rPr lang="ru-RU" dirty="0" smtClean="0"/>
            </a:br>
            <a:r>
              <a:rPr lang="ru-RU" dirty="0" smtClean="0"/>
              <a:t>«Здоровый образ жизни?»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097" y="2790683"/>
            <a:ext cx="5629275" cy="3924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074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Любовь к близким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67" y="1287142"/>
            <a:ext cx="3881437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733" y="1476092"/>
            <a:ext cx="3799160" cy="4685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0577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583976"/>
          </a:xfrm>
        </p:spPr>
        <p:txBody>
          <a:bodyPr>
            <a:normAutofit fontScale="90000"/>
          </a:bodyPr>
          <a:lstStyle/>
          <a:p>
            <a:r>
              <a:rPr lang="ru-RU" dirty="0"/>
              <a:t>ЗДОРОВЫЙ ОБРАЗ ЖИЗНИ – ЭТО ПРАВИЛЬНОЕ ПИТАНИЕ, ПОЛНОЦЕННЫЙ </a:t>
            </a:r>
            <a:r>
              <a:rPr lang="ru-RU" dirty="0" smtClean="0"/>
              <a:t>СОН, ПРАВИЛЬНЫЙ РЕЖИМ ДНЯ, АКТИВНЫЙ ОБРАЗ ЖИЗНИ!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2906973"/>
            <a:ext cx="4051465" cy="270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263" y="2906973"/>
            <a:ext cx="4992164" cy="378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3944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674" y="0"/>
            <a:ext cx="8596668" cy="1320800"/>
          </a:xfrm>
        </p:spPr>
        <p:txBody>
          <a:bodyPr/>
          <a:lstStyle/>
          <a:p>
            <a:r>
              <a:rPr lang="ru-RU" dirty="0"/>
              <a:t>Занимательные загадки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7334" y="752901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Очень яркая девица Летом прячется в темнице. </a:t>
            </a:r>
          </a:p>
          <a:p>
            <a:r>
              <a:rPr lang="ru-RU" dirty="0" smtClean="0"/>
              <a:t>Любят зайчики и детки </a:t>
            </a:r>
          </a:p>
          <a:p>
            <a:r>
              <a:rPr lang="ru-RU" dirty="0" smtClean="0"/>
              <a:t>В свежем виде и в котлетках. </a:t>
            </a:r>
          </a:p>
          <a:p>
            <a:r>
              <a:rPr lang="ru-RU" dirty="0" smtClean="0"/>
              <a:t>Эта рыжая плутовка </a:t>
            </a:r>
          </a:p>
          <a:p>
            <a:r>
              <a:rPr lang="ru-RU" dirty="0" smtClean="0"/>
              <a:t>Называется. . . .</a:t>
            </a:r>
          </a:p>
          <a:p>
            <a:endParaRPr lang="ru-RU" dirty="0" smtClean="0"/>
          </a:p>
          <a:p>
            <a:r>
              <a:rPr lang="ru-RU" dirty="0" smtClean="0"/>
              <a:t>Можно радоваться птицам, </a:t>
            </a:r>
          </a:p>
          <a:p>
            <a:r>
              <a:rPr lang="ru-RU" dirty="0" smtClean="0"/>
              <a:t>Можно просто веселиться, </a:t>
            </a:r>
          </a:p>
          <a:p>
            <a:r>
              <a:rPr lang="ru-RU" dirty="0" smtClean="0"/>
              <a:t>Можно воздухом дышать </a:t>
            </a:r>
          </a:p>
          <a:p>
            <a:r>
              <a:rPr lang="ru-RU" dirty="0" smtClean="0"/>
              <a:t>Вместе весело…</a:t>
            </a:r>
          </a:p>
          <a:p>
            <a:endParaRPr lang="ru-RU" dirty="0" smtClean="0"/>
          </a:p>
          <a:p>
            <a:r>
              <a:rPr lang="ru-RU" dirty="0" smtClean="0"/>
              <a:t>На снегу две полосы, </a:t>
            </a:r>
          </a:p>
          <a:p>
            <a:r>
              <a:rPr lang="ru-RU" dirty="0" smtClean="0"/>
              <a:t>Удивились две лисы. </a:t>
            </a:r>
          </a:p>
          <a:p>
            <a:r>
              <a:rPr lang="ru-RU" dirty="0" smtClean="0"/>
              <a:t>Подошла одна поближе: </a:t>
            </a:r>
          </a:p>
          <a:p>
            <a:r>
              <a:rPr lang="ru-RU" dirty="0" smtClean="0"/>
              <a:t>Здесь бежали чьи-то…</a:t>
            </a:r>
          </a:p>
          <a:p>
            <a:endParaRPr lang="ru-RU" dirty="0" smtClean="0"/>
          </a:p>
          <a:p>
            <a:r>
              <a:rPr lang="ru-RU" dirty="0" smtClean="0"/>
              <a:t>Кто на льду меня догонит? </a:t>
            </a:r>
          </a:p>
          <a:p>
            <a:r>
              <a:rPr lang="ru-RU" dirty="0" smtClean="0"/>
              <a:t>Мы бежим вперегонки. </a:t>
            </a:r>
          </a:p>
          <a:p>
            <a:r>
              <a:rPr lang="ru-RU" dirty="0" smtClean="0"/>
              <a:t>А несут меня не кони, </a:t>
            </a:r>
          </a:p>
          <a:p>
            <a:r>
              <a:rPr lang="ru-RU" dirty="0" smtClean="0"/>
              <a:t>А блестящие…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54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83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Ребята, а кто из вас скажет, что такое ЗОЖ? Из чего он состоит?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699" y="2084689"/>
            <a:ext cx="5110660" cy="45233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940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274" y="3057099"/>
            <a:ext cx="6757157" cy="38009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927" y="0"/>
            <a:ext cx="10513830" cy="37030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Продолжите пословицы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dirty="0"/>
              <a:t>здоровом теле - </a:t>
            </a:r>
            <a:r>
              <a:rPr lang="ru-RU" dirty="0" smtClean="0"/>
              <a:t>……...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Здоровье всего</a:t>
            </a:r>
            <a:r>
              <a:rPr lang="ru-RU" dirty="0" smtClean="0"/>
              <a:t>……..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Здоров будешь – всё</a:t>
            </a:r>
            <a:r>
              <a:rPr lang="ru-RU" dirty="0" smtClean="0"/>
              <a:t>……..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11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261" y="295702"/>
            <a:ext cx="9785445" cy="4781265"/>
          </a:xfrm>
        </p:spPr>
        <p:txBody>
          <a:bodyPr>
            <a:normAutofit fontScale="90000"/>
          </a:bodyPr>
          <a:lstStyle/>
          <a:p>
            <a:r>
              <a:rPr lang="ru-RU" dirty="0"/>
              <a:t>Так вот, здоровый образ жизни, </a:t>
            </a:r>
            <a:r>
              <a:rPr lang="ru-RU" dirty="0" smtClean="0"/>
              <a:t>по </a:t>
            </a:r>
            <a:r>
              <a:rPr lang="ru-RU" dirty="0"/>
              <a:t>определению Всемирной организации здравоохранения включает в себя: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двигательную </a:t>
            </a:r>
            <a:r>
              <a:rPr lang="ru-RU" dirty="0"/>
              <a:t>активность</a:t>
            </a:r>
            <a:br>
              <a:rPr lang="ru-RU" dirty="0"/>
            </a:br>
            <a:r>
              <a:rPr lang="ru-RU" dirty="0" smtClean="0"/>
              <a:t>- правильное </a:t>
            </a:r>
            <a:r>
              <a:rPr lang="ru-RU" dirty="0"/>
              <a:t>питание</a:t>
            </a:r>
            <a:br>
              <a:rPr lang="ru-RU" dirty="0"/>
            </a:br>
            <a:r>
              <a:rPr lang="ru-RU" dirty="0" smtClean="0"/>
              <a:t>- личную </a:t>
            </a:r>
            <a:r>
              <a:rPr lang="ru-RU" dirty="0"/>
              <a:t>гигиену</a:t>
            </a:r>
            <a:br>
              <a:rPr lang="ru-RU" dirty="0"/>
            </a:br>
            <a:r>
              <a:rPr lang="ru-RU" dirty="0" smtClean="0"/>
              <a:t>- закаливание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искоренение </a:t>
            </a:r>
            <a:r>
              <a:rPr lang="ru-RU" dirty="0"/>
              <a:t>вредных привычек</a:t>
            </a:r>
            <a:br>
              <a:rPr lang="ru-RU" dirty="0"/>
            </a:br>
            <a:r>
              <a:rPr lang="ru-RU" dirty="0" smtClean="0"/>
              <a:t>- любовь </a:t>
            </a:r>
            <a:r>
              <a:rPr lang="ru-RU" dirty="0"/>
              <a:t>к близким.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881" y="1729206"/>
            <a:ext cx="2745232" cy="2399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310" y="5076967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6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Двигательная активность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24" y="1033250"/>
            <a:ext cx="3895326" cy="2179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4" y="1930400"/>
            <a:ext cx="2490574" cy="2433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678" y="3212959"/>
            <a:ext cx="4762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73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34" y="3791424"/>
            <a:ext cx="4145573" cy="2590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68" y="506412"/>
            <a:ext cx="4267200" cy="2847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Правильное питание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071" y="1447421"/>
            <a:ext cx="3082119" cy="22268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764" y="3791424"/>
            <a:ext cx="4599864" cy="306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0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Личная гигиена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000" y="3289028"/>
            <a:ext cx="3630120" cy="3881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685" y="131928"/>
            <a:ext cx="4815592" cy="3858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5" y="1270000"/>
            <a:ext cx="4927033" cy="2646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466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Закаливание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193" y="2450708"/>
            <a:ext cx="4562475" cy="2809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134" y="1763012"/>
            <a:ext cx="5164782" cy="324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8547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Искоренение вредных привычек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92" y="1270000"/>
            <a:ext cx="3687359" cy="24558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517" y="4501565"/>
            <a:ext cx="2821927" cy="18794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94" y="3886590"/>
            <a:ext cx="3288257" cy="24943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693" y="1270000"/>
            <a:ext cx="4124142" cy="309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4628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</TotalTime>
  <Words>165</Words>
  <Application>Microsoft Office PowerPoint</Application>
  <PresentationFormat>Широкоэкранный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Грань</vt:lpstr>
      <vt:lpstr>Что же такое  «Здоровый образ жизни?»</vt:lpstr>
      <vt:lpstr>Ребята, а кто из вас скажет, что такое ЗОЖ? Из чего он состоит? </vt:lpstr>
      <vt:lpstr>Продолжите пословицы   В здоровом теле - ……...  Здоровье всего……..  Здоров будешь – всё……..</vt:lpstr>
      <vt:lpstr>Так вот, здоровый образ жизни, по определению Всемирной организации здравоохранения включает в себя:  - двигательную активность - правильное питание - личную гигиену - закаливание - искоренение вредных привычек - любовь к близким. </vt:lpstr>
      <vt:lpstr>1. Двигательная активность</vt:lpstr>
      <vt:lpstr>2. Правильное питание</vt:lpstr>
      <vt:lpstr>3. Личная гигиена</vt:lpstr>
      <vt:lpstr>4. Закаливание</vt:lpstr>
      <vt:lpstr>5. Искоренение вредных привычек</vt:lpstr>
      <vt:lpstr>6. Любовь к близким</vt:lpstr>
      <vt:lpstr>ЗДОРОВЫЙ ОБРАЗ ЖИЗНИ – ЭТО ПРАВИЛЬНОЕ ПИТАНИЕ, ПОЛНОЦЕННЫЙ СОН, ПРАВИЛЬНЫЙ РЕЖИМ ДНЯ, АКТИВНЫЙ ОБРАЗ ЖИЗНИ!</vt:lpstr>
      <vt:lpstr>Занимательные загадки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же такое  «Здоровый образ жизни?»</dc:title>
  <dc:creator>umka23</dc:creator>
  <cp:lastModifiedBy>umka23</cp:lastModifiedBy>
  <cp:revision>6</cp:revision>
  <dcterms:created xsi:type="dcterms:W3CDTF">2019-05-20T07:05:22Z</dcterms:created>
  <dcterms:modified xsi:type="dcterms:W3CDTF">2019-05-20T08:01:28Z</dcterms:modified>
</cp:coreProperties>
</file>