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3366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4AC8E-4DC1-E974-A8DB-EEE59B1F0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C387D3-2605-603B-E69B-1888499AD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C3561-EB52-D33F-023A-A5094021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10F2E-EDDD-FCB9-EAF0-0C9B71FF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68184-0707-4372-0C19-D8A60DF1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3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3ED4B-1856-CC87-1D9E-91C22571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42BEAB-A2C8-A87F-8C28-D4F10F094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2DE24-2E02-D3F5-00F5-B060BB52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2A3B68-AC8F-4CEC-47EE-962F39FA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985A43-BFA6-6F22-1AD4-791A3E5A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8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772080-C332-EEFB-F05D-9A4FF319E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C51800-C694-2EEB-5F5B-7148A68B2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FAD567-F35D-F364-C32E-87FA42BE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19E2F-31A6-AFD0-5F3F-BC922775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7ACD5-E656-FF82-E0E6-95BE3C6F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FB68-9656-06E7-3DD3-58EA23AA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01ED2-5FF9-CA40-8428-92C545E5B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A6E58-D692-4C46-3F10-2673F84A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0B39A-756E-A5E5-F304-1CCE2943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C29AC9-20E0-8312-E124-8CBBFA0C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0B768-D56B-7579-CE68-F37186E5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663621-0F42-3AD5-7FDA-275CA8774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4644A0-3875-2C27-1236-3FF2BC27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84082-4216-F064-4E30-F2BC6AFF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6DD989-48B1-9778-3232-FCC1898F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1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DC8ECD-6433-9D38-C9BC-044C1B35B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8DE32-77D1-A4F4-0310-3738376CD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381CE9-134B-225B-763D-12D9C7CB0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0C6F87-1CFA-F1E7-B662-9E7B54DF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C197D1-8AFC-F258-0108-C1E7568E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4EC20-20DD-3867-CA7F-EB46B2C2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1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11262-CBFF-7D8D-DC0C-FE021414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8CB50-86EF-5B95-A7AC-F1746CCFA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8BC557-E6A3-8A9F-B756-CFBCA0537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ED4F39-E3A3-3D4A-683D-F35C3FCF9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2C60B4-DBB6-647A-863E-06692328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6412E7-F015-E2BF-F23B-20250196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30125B-454E-C7B6-9349-B718305D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573C98-03CA-3747-B2E6-91378F7F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5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310B8-191D-631C-9082-1F39F359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070ACD-317C-94A6-5C6D-85FA3C55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7E25CD-021F-EDCC-102C-4FC3C713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75A0A7-F3DE-07E0-1FF9-5E9D5D2A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7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E1D202-6A6B-3CFA-E243-9DE7011B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05A179-58EC-0B07-194E-BD5FDC2A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F66B69-FE3F-7C60-29D4-C412754F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7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0EF94-095B-BC57-C5E5-83381A4C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AA0754-6D3A-EF9B-99D9-EFADA1D9D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FB02C5-F6E6-1D51-396E-06504A5D6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F946-CFB6-9050-0763-45449ED4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97105E-2810-D8BA-7270-17A911FE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D3A6A-18B6-4824-4960-219650F8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3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702B9-9B3F-34AD-FC63-7FD69580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BD01F3-80E5-FBE4-3FAC-ECC20C1F6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A413EA-53C9-D0FD-78F8-D3719BF66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A30001-CF17-D129-267F-1D9A8250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66912-0AA8-0A3B-4BBB-ADDF2845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055BDE-FC6A-F29D-5D16-47BC87DE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7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E68FD-08BC-6724-A693-3DFA5445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E4CF10-EF19-0C90-5654-524CC2E20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6E2867-C9CC-BC85-EB11-FA78719B9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14075-A1F8-4BD7-BE57-3023472E0A9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BB158-BE12-CE71-A923-FEAEBEAB1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F2DB7-14C4-0D1C-446C-A557D1119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B5C4-38D9-4688-8D63-3C3309BFF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3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C000"/>
            </a:gs>
            <a:gs pos="100000">
              <a:srgbClr val="FF00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DFB81-D85F-2567-CD82-1F83BC13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642" y="1709738"/>
            <a:ext cx="9278807" cy="226265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6666FF"/>
                </a:solidFill>
              </a:rPr>
              <a:t>Фотоотчет о выставке осенних поделок «Золотая осень»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E53862FE-AE4F-7023-D21A-9BAE3E72F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6183" y="4188579"/>
            <a:ext cx="7839855" cy="150018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Выполнила:</a:t>
            </a:r>
          </a:p>
          <a:p>
            <a:r>
              <a:rPr lang="ru-RU" sz="3600" dirty="0">
                <a:solidFill>
                  <a:schemeClr val="tx1"/>
                </a:solidFill>
              </a:rPr>
              <a:t>Воспитатель Долганова Е.В   </a:t>
            </a:r>
          </a:p>
        </p:txBody>
      </p:sp>
      <p:pic>
        <p:nvPicPr>
          <p:cNvPr id="5" name="Рисунок 4" descr="Изображение выглядит как растение, дерево, Кленовый лист, лист&#10;&#10;Автоматически созданное описание">
            <a:extLst>
              <a:ext uri="{FF2B5EF4-FFF2-40B4-BE49-F238E27FC236}">
                <a16:creationId xmlns:a16="http://schemas.microsoft.com/office/drawing/2014/main" id="{1398DF18-B332-F1EB-3FF4-24D6085CA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766"/>
            <a:ext cx="1765313" cy="116923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, дерево, Кленовый лист, лист&#10;&#10;Автоматически созданное описание">
            <a:extLst>
              <a:ext uri="{FF2B5EF4-FFF2-40B4-BE49-F238E27FC236}">
                <a16:creationId xmlns:a16="http://schemas.microsoft.com/office/drawing/2014/main" id="{75D65647-FCF5-5C08-8151-B14517574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9534"/>
            <a:ext cx="1765311" cy="1169232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астение, дерево, Кленовый лист, лист&#10;&#10;Автоматически созданное описание">
            <a:extLst>
              <a:ext uri="{FF2B5EF4-FFF2-40B4-BE49-F238E27FC236}">
                <a16:creationId xmlns:a16="http://schemas.microsoft.com/office/drawing/2014/main" id="{1289CD2F-C3E6-7BC8-FF89-A42222C47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50301"/>
            <a:ext cx="1737574" cy="115086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астение, дерево, Кленовый лист, лист&#10;&#10;Автоматически созданное описание">
            <a:extLst>
              <a:ext uri="{FF2B5EF4-FFF2-40B4-BE49-F238E27FC236}">
                <a16:creationId xmlns:a16="http://schemas.microsoft.com/office/drawing/2014/main" id="{179C75FD-3D84-9E3E-5561-170998CCD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139"/>
            <a:ext cx="1737574" cy="115086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астение, дерево, Кленовый лист, лист&#10;&#10;Автоматически созданное описание">
            <a:extLst>
              <a:ext uri="{FF2B5EF4-FFF2-40B4-BE49-F238E27FC236}">
                <a16:creationId xmlns:a16="http://schemas.microsoft.com/office/drawing/2014/main" id="{378964CB-AF90-64F5-A1ED-1C26436B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34"/>
            <a:ext cx="1741870" cy="115370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астение, дерево, Кленовый лист, лист&#10;&#10;Автоматически созданное описание">
            <a:extLst>
              <a:ext uri="{FF2B5EF4-FFF2-40B4-BE49-F238E27FC236}">
                <a16:creationId xmlns:a16="http://schemas.microsoft.com/office/drawing/2014/main" id="{3C4DCB57-E406-DA26-F6F2-BBA709AB5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4"/>
            <a:ext cx="1737573" cy="11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FFC000"/>
            </a:gs>
            <a:gs pos="100000">
              <a:srgbClr val="FF00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7B1B1618-F992-01AC-F564-8EC54861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3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74794-3ACA-FBD9-F2FC-06C76835F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9450"/>
            <a:ext cx="10194561" cy="533751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Осень- чудесная пора, которая своей красотой вдохновляет на создание чего-то прекрасного!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Сама природа предоставляет нам богатый выбор материала для разнообразного творчества.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октябре в нашей группе был организован конкурс поделок «Золотая осень».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 восторгом помогали родителям мастерить, проявляя свою фантазию.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91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FFC000"/>
            </a:gs>
            <a:gs pos="100000">
              <a:srgbClr val="FF00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EF8D0-1DFE-C081-EED9-9BDFDD8C1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5938085"/>
            <a:ext cx="10979046" cy="480675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       Работа семьи Третьяковых</a:t>
            </a:r>
          </a:p>
        </p:txBody>
      </p:sp>
      <p:pic>
        <p:nvPicPr>
          <p:cNvPr id="5" name="Объект 4" descr="Изображение выглядит как фрукт, в помещении, игруш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DF676F7-DF63-5FAA-5BD7-FFC52A7C9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57" y="582136"/>
            <a:ext cx="6839886" cy="5071135"/>
          </a:xfrm>
        </p:spPr>
      </p:pic>
    </p:spTree>
    <p:extLst>
      <p:ext uri="{BB962C8B-B14F-4D97-AF65-F5344CB8AC3E}">
        <p14:creationId xmlns:p14="http://schemas.microsoft.com/office/powerpoint/2010/main" val="193028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FFC000"/>
            </a:gs>
            <a:gs pos="100000">
              <a:srgbClr val="FF00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9EAB8-A6D9-838D-4957-07A13EDE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5126636"/>
            <a:ext cx="10515600" cy="1499016"/>
          </a:xfrm>
        </p:spPr>
        <p:txBody>
          <a:bodyPr/>
          <a:lstStyle/>
          <a:p>
            <a:r>
              <a:rPr lang="ru-RU" dirty="0"/>
              <a:t>                    Работа семьи Войновых             </a:t>
            </a:r>
          </a:p>
        </p:txBody>
      </p:sp>
      <p:pic>
        <p:nvPicPr>
          <p:cNvPr id="5" name="Объект 4" descr="Изображение выглядит как Детское искусство, рисунок, Творче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C46587F-1A9F-07BE-4F02-0F2AEBA74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47" y="468883"/>
            <a:ext cx="6828222" cy="5062487"/>
          </a:xfrm>
        </p:spPr>
      </p:pic>
    </p:spTree>
    <p:extLst>
      <p:ext uri="{BB962C8B-B14F-4D97-AF65-F5344CB8AC3E}">
        <p14:creationId xmlns:p14="http://schemas.microsoft.com/office/powerpoint/2010/main" val="83241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FFC000"/>
            </a:gs>
            <a:gs pos="100000">
              <a:srgbClr val="FF00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1EDB5-A14E-381D-A8A1-3325167D4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стена, в помещении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41865B4F-8134-5E0B-D55F-ED4D41BB5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704538"/>
            <a:ext cx="7585023" cy="5198347"/>
          </a:xfrm>
        </p:spPr>
      </p:pic>
    </p:spTree>
    <p:extLst>
      <p:ext uri="{BB962C8B-B14F-4D97-AF65-F5344CB8AC3E}">
        <p14:creationId xmlns:p14="http://schemas.microsoft.com/office/powerpoint/2010/main" val="309647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FFC000"/>
            </a:gs>
            <a:gs pos="100000">
              <a:srgbClr val="FF0000"/>
            </a:gs>
            <a:gs pos="100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BB71C-658D-A0A9-6C42-93C1E2CB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8917"/>
            <a:ext cx="10515600" cy="1780083"/>
          </a:xfrm>
        </p:spPr>
        <p:txBody>
          <a:bodyPr>
            <a:normAutofit fontScale="90000"/>
          </a:bodyPr>
          <a:lstStyle/>
          <a:p>
            <a:r>
              <a:rPr lang="ru-RU" sz="6600" dirty="0">
                <a:solidFill>
                  <a:srgbClr val="9966FF"/>
                </a:solidFill>
                <a:latin typeface="Arial Black" panose="020B0A04020102020204" pitchFamily="34" charset="0"/>
              </a:rPr>
              <a:t>Спасибо за внимание!!!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74794-3ACA-FBD9-F2FC-06C76835F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906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76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Тема Office</vt:lpstr>
      <vt:lpstr>Фотоотчет о выставке осенних поделок «Золотая осень»</vt:lpstr>
      <vt:lpstr>Презентация PowerPoint</vt:lpstr>
      <vt:lpstr>                          Работа семьи Третьяковых</vt:lpstr>
      <vt:lpstr>                    Работа семьи Войновых             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о выставке осенних поделок «Золотая осень»</dc:title>
  <dc:creator>Ваз 2112 лучший авто</dc:creator>
  <cp:lastModifiedBy>Ваз 2112 лучший авто</cp:lastModifiedBy>
  <cp:revision>8</cp:revision>
  <dcterms:created xsi:type="dcterms:W3CDTF">2023-10-29T07:40:03Z</dcterms:created>
  <dcterms:modified xsi:type="dcterms:W3CDTF">2023-10-29T10:25:22Z</dcterms:modified>
</cp:coreProperties>
</file>