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7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3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65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4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6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521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02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02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3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1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34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6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86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5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7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3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BABBC1-8F7C-4916-9092-28F0512A77E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6E7412-142F-4374-85BE-395F04EF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b="1" dirty="0"/>
              <a:t>Изобразительное искусство. Рисование.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Тема: «Колобок покатился по дорожке».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dirty="0" smtClean="0"/>
              <a:t>Источник: Лыкова </a:t>
            </a:r>
            <a:r>
              <a:rPr lang="ru-RU" b="1" dirty="0"/>
              <a:t>И.А. Изобразительная деятельность в детском саду. Вторая младшая группа, стр. </a:t>
            </a:r>
            <a:r>
              <a:rPr lang="ru-RU" b="1" dirty="0" smtClean="0"/>
              <a:t>88.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71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475" y="824248"/>
            <a:ext cx="7109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Отгадайте, кто сейчас</a:t>
            </a:r>
          </a:p>
          <a:p>
            <a:r>
              <a:rPr lang="ru-RU" sz="4000" dirty="0" smtClean="0"/>
              <a:t>Здесь появится у нас?</a:t>
            </a:r>
          </a:p>
          <a:p>
            <a:r>
              <a:rPr lang="ru-RU" sz="4000" dirty="0" smtClean="0"/>
              <a:t>Формой он похож на мяч.</a:t>
            </a:r>
          </a:p>
          <a:p>
            <a:r>
              <a:rPr lang="ru-RU" sz="4000" dirty="0" smtClean="0"/>
              <a:t>Был когда-то он горяч.</a:t>
            </a:r>
          </a:p>
          <a:p>
            <a:r>
              <a:rPr lang="ru-RU" sz="4000" dirty="0" smtClean="0"/>
              <a:t>Спрыгнул со стола на пол,</a:t>
            </a:r>
          </a:p>
          <a:p>
            <a:r>
              <a:rPr lang="ru-RU" sz="4000" dirty="0" smtClean="0"/>
              <a:t>И от бабушки ушел.</a:t>
            </a:r>
          </a:p>
          <a:p>
            <a:r>
              <a:rPr lang="ru-RU" sz="4000" dirty="0" smtClean="0"/>
              <a:t>У него румяный бок…</a:t>
            </a:r>
          </a:p>
          <a:p>
            <a:r>
              <a:rPr lang="ru-RU" sz="4000" dirty="0" smtClean="0"/>
              <a:t>Вы, узнали?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7824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" y="695460"/>
            <a:ext cx="6091707" cy="5460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0508" y="1313645"/>
            <a:ext cx="2717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Дети.</a:t>
            </a:r>
            <a:r>
              <a:rPr lang="ru-RU" sz="2800" dirty="0" smtClean="0"/>
              <a:t> </a:t>
            </a:r>
            <a:r>
              <a:rPr lang="ru-RU" sz="2800" b="1" dirty="0" smtClean="0"/>
              <a:t>Колобок</a:t>
            </a:r>
            <a:r>
              <a:rPr lang="ru-RU" sz="2800" dirty="0" smtClean="0"/>
              <a:t>. </a:t>
            </a:r>
          </a:p>
          <a:p>
            <a:r>
              <a:rPr lang="ru-RU" sz="2800" u="sng" dirty="0" smtClean="0"/>
              <a:t>Воспитатель.</a:t>
            </a:r>
            <a:r>
              <a:rPr lang="ru-RU" sz="2800" dirty="0" smtClean="0"/>
              <a:t> Молодцы! А вот и он!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854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8393" y="162406"/>
            <a:ext cx="727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Ребята, давайте посмотрим на что похож колобок?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2" y="735211"/>
            <a:ext cx="3468967" cy="2279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6" y="393239"/>
            <a:ext cx="3645594" cy="3303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56" y="3407784"/>
            <a:ext cx="4050842" cy="2653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31" y="3281191"/>
            <a:ext cx="3590881" cy="2906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31" y="1319901"/>
            <a:ext cx="2152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7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461" y="810393"/>
            <a:ext cx="53833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effectLst/>
              </a:rPr>
              <a:t>Физкультминутка «КОЛОБОК»</a:t>
            </a:r>
          </a:p>
          <a:p>
            <a:pPr algn="just"/>
            <a:r>
              <a:rPr lang="ru-RU" sz="2400" dirty="0" smtClean="0">
                <a:effectLst/>
              </a:rPr>
              <a:t>Колобок, колобок, тёплый и румяный. </a:t>
            </a:r>
            <a:r>
              <a:rPr lang="ru-RU" sz="2400" i="1" dirty="0" smtClean="0">
                <a:effectLst/>
              </a:rPr>
              <a:t>(наклоны вправо, влево)</a:t>
            </a:r>
          </a:p>
          <a:p>
            <a:pPr algn="just"/>
            <a:r>
              <a:rPr lang="ru-RU" sz="2400" dirty="0" smtClean="0">
                <a:effectLst/>
              </a:rPr>
              <a:t>Прыг да скок, прыг да скок, припустился наш дружок, (</a:t>
            </a:r>
            <a:r>
              <a:rPr lang="ru-RU" sz="2400" i="1" dirty="0" smtClean="0">
                <a:effectLst/>
              </a:rPr>
              <a:t>прыжки, бег на месте)</a:t>
            </a:r>
          </a:p>
          <a:p>
            <a:pPr algn="just"/>
            <a:r>
              <a:rPr lang="ru-RU" sz="2400" dirty="0" smtClean="0">
                <a:effectLst/>
              </a:rPr>
              <a:t>То направо повернул, то налево он свернул, </a:t>
            </a:r>
            <a:r>
              <a:rPr lang="ru-RU" sz="2400" i="1" dirty="0" smtClean="0">
                <a:effectLst/>
              </a:rPr>
              <a:t>(повороты направо и налево)</a:t>
            </a:r>
          </a:p>
          <a:p>
            <a:pPr algn="just"/>
            <a:r>
              <a:rPr lang="ru-RU" sz="2400" dirty="0" smtClean="0">
                <a:effectLst/>
              </a:rPr>
              <a:t>То с листочком закрутился, </a:t>
            </a:r>
            <a:r>
              <a:rPr lang="ru-RU" sz="2400" i="1" dirty="0" smtClean="0">
                <a:effectLst/>
              </a:rPr>
              <a:t>(поворот на 360 градусов)</a:t>
            </a:r>
          </a:p>
          <a:p>
            <a:pPr algn="just"/>
            <a:r>
              <a:rPr lang="ru-RU" sz="2400" dirty="0" smtClean="0">
                <a:effectLst/>
              </a:rPr>
              <a:t>то с бельчонком подружился. </a:t>
            </a:r>
            <a:r>
              <a:rPr lang="ru-RU" sz="2400" i="1" dirty="0" smtClean="0">
                <a:effectLst/>
              </a:rPr>
              <a:t>(приседание)</a:t>
            </a:r>
          </a:p>
          <a:p>
            <a:pPr algn="just"/>
            <a:r>
              <a:rPr lang="ru-RU" sz="2400" dirty="0" smtClean="0">
                <a:effectLst/>
              </a:rPr>
              <a:t>Покатился по дорожке, </a:t>
            </a:r>
            <a:r>
              <a:rPr lang="ru-RU" sz="2400" i="1" dirty="0" smtClean="0">
                <a:effectLst/>
              </a:rPr>
              <a:t>(бег по группе)</a:t>
            </a:r>
          </a:p>
          <a:p>
            <a:pPr algn="just"/>
            <a:r>
              <a:rPr lang="ru-RU" sz="2400" dirty="0" smtClean="0">
                <a:effectLst/>
              </a:rPr>
              <a:t>и попал ко мне в ладошки. </a:t>
            </a:r>
            <a:r>
              <a:rPr lang="ru-RU" sz="2400" i="1" dirty="0" smtClean="0">
                <a:effectLst/>
              </a:rPr>
              <a:t>(дети подбегают к воспитателю)</a:t>
            </a:r>
          </a:p>
          <a:p>
            <a:r>
              <a:rPr lang="ru-RU" sz="2400" b="1" dirty="0" smtClean="0">
                <a:effectLst/>
              </a:rPr>
              <a:t> </a:t>
            </a:r>
            <a:endParaRPr lang="ru-RU" sz="2400" b="1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1" y="2995607"/>
            <a:ext cx="3939295" cy="30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5463" y="656822"/>
            <a:ext cx="9010919" cy="55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4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682580"/>
            <a:ext cx="9010919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708338"/>
            <a:ext cx="9144000" cy="5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0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1" y="682580"/>
            <a:ext cx="9105363" cy="54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89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179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Изобразительное искусство. Рисование. Тема: «Колобок покатился по дорожке».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искусство. Рисование. Тема: «Колобок покатился по дорожке».</dc:title>
  <dc:creator>максим1</dc:creator>
  <cp:lastModifiedBy>максим1</cp:lastModifiedBy>
  <cp:revision>6</cp:revision>
  <dcterms:created xsi:type="dcterms:W3CDTF">2019-03-20T16:21:15Z</dcterms:created>
  <dcterms:modified xsi:type="dcterms:W3CDTF">2019-03-20T17:31:25Z</dcterms:modified>
</cp:coreProperties>
</file>