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F94-8D91-4AB3-8365-478A567FE3C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1BD9-2825-49CD-9F63-6907739CD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24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F94-8D91-4AB3-8365-478A567FE3C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1BD9-2825-49CD-9F63-6907739CD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72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F94-8D91-4AB3-8365-478A567FE3C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1BD9-2825-49CD-9F63-6907739CD80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2812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F94-8D91-4AB3-8365-478A567FE3C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1BD9-2825-49CD-9F63-6907739CD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729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F94-8D91-4AB3-8365-478A567FE3C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1BD9-2825-49CD-9F63-6907739CD80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5929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F94-8D91-4AB3-8365-478A567FE3C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1BD9-2825-49CD-9F63-6907739CD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016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F94-8D91-4AB3-8365-478A567FE3C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1BD9-2825-49CD-9F63-6907739CD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641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F94-8D91-4AB3-8365-478A567FE3C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1BD9-2825-49CD-9F63-6907739CD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14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F94-8D91-4AB3-8365-478A567FE3C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1BD9-2825-49CD-9F63-6907739CD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95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F94-8D91-4AB3-8365-478A567FE3C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1BD9-2825-49CD-9F63-6907739CD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02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F94-8D91-4AB3-8365-478A567FE3C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1BD9-2825-49CD-9F63-6907739CD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11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F94-8D91-4AB3-8365-478A567FE3C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1BD9-2825-49CD-9F63-6907739CD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53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F94-8D91-4AB3-8365-478A567FE3C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1BD9-2825-49CD-9F63-6907739CD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77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F94-8D91-4AB3-8365-478A567FE3C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1BD9-2825-49CD-9F63-6907739CD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61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F94-8D91-4AB3-8365-478A567FE3C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1BD9-2825-49CD-9F63-6907739CD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44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EF94-8D91-4AB3-8365-478A567FE3C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1BD9-2825-49CD-9F63-6907739CD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95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6EF94-8D91-4AB3-8365-478A567FE3C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0B1BD9-2825-49CD-9F63-6907739CD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28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07067" y="1586850"/>
            <a:ext cx="7766936" cy="1646302"/>
          </a:xfrm>
        </p:spPr>
        <p:txBody>
          <a:bodyPr/>
          <a:lstStyle/>
          <a:p>
            <a:pPr algn="ctr"/>
            <a:r>
              <a:rPr lang="ru-RU" dirty="0" smtClean="0"/>
              <a:t>Музыкальные инструменты России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82913" y="3523294"/>
            <a:ext cx="7766936" cy="109689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dirty="0" smtClean="0"/>
              <a:t>НАРОДНЫЕ </a:t>
            </a:r>
            <a:r>
              <a:rPr lang="ru-RU" sz="4000" dirty="0" smtClean="0"/>
              <a:t>ИНСТРУМЕНТЫ</a:t>
            </a:r>
          </a:p>
          <a:p>
            <a:r>
              <a:rPr lang="ru-RU" sz="1900" dirty="0" smtClean="0"/>
              <a:t>Подготовила Клинская М.А.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47449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Бубен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26029" y="1826480"/>
            <a:ext cx="2941720" cy="3881437"/>
          </a:xfrm>
        </p:spPr>
      </p:pic>
    </p:spTree>
    <p:extLst>
      <p:ext uri="{BB962C8B-B14F-4D97-AF65-F5344CB8AC3E}">
        <p14:creationId xmlns:p14="http://schemas.microsoft.com/office/powerpoint/2010/main" val="88148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Бубенцы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199" y="2160588"/>
            <a:ext cx="2610639" cy="4119723"/>
          </a:xfrm>
        </p:spPr>
      </p:pic>
    </p:spTree>
    <p:extLst>
      <p:ext uri="{BB962C8B-B14F-4D97-AF65-F5344CB8AC3E}">
        <p14:creationId xmlns:p14="http://schemas.microsoft.com/office/powerpoint/2010/main" val="80720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Треугольник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746350"/>
            <a:ext cx="3655894" cy="4295676"/>
          </a:xfrm>
        </p:spPr>
      </p:pic>
    </p:spTree>
    <p:extLst>
      <p:ext uri="{BB962C8B-B14F-4D97-AF65-F5344CB8AC3E}">
        <p14:creationId xmlns:p14="http://schemas.microsoft.com/office/powerpoint/2010/main" val="182373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b="1" dirty="0" smtClean="0"/>
              <a:t>Рубель</a:t>
            </a:r>
            <a:endParaRPr lang="ru-RU" sz="6000" b="1" dirty="0">
              <a:solidFill>
                <a:srgbClr val="00206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418" y="1696914"/>
            <a:ext cx="4986459" cy="4875797"/>
          </a:xfrm>
        </p:spPr>
      </p:pic>
    </p:spTree>
    <p:extLst>
      <p:ext uri="{BB962C8B-B14F-4D97-AF65-F5344CB8AC3E}">
        <p14:creationId xmlns:p14="http://schemas.microsoft.com/office/powerpoint/2010/main" val="257297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Трещотка</a:t>
            </a:r>
            <a:endParaRPr lang="ru-RU" sz="6600" b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639" y="1701366"/>
            <a:ext cx="5521569" cy="4692352"/>
          </a:xfrm>
        </p:spPr>
      </p:pic>
    </p:spTree>
    <p:extLst>
      <p:ext uri="{BB962C8B-B14F-4D97-AF65-F5344CB8AC3E}">
        <p14:creationId xmlns:p14="http://schemas.microsoft.com/office/powerpoint/2010/main" val="129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   Гусли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31" y="1690903"/>
            <a:ext cx="4520737" cy="4746775"/>
          </a:xfrm>
        </p:spPr>
      </p:pic>
    </p:spTree>
    <p:extLst>
      <p:ext uri="{BB962C8B-B14F-4D97-AF65-F5344CB8AC3E}">
        <p14:creationId xmlns:p14="http://schemas.microsoft.com/office/powerpoint/2010/main" val="5564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Колотушка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076" y="1836779"/>
            <a:ext cx="3618126" cy="4257999"/>
          </a:xfrm>
        </p:spPr>
      </p:pic>
    </p:spTree>
    <p:extLst>
      <p:ext uri="{BB962C8B-B14F-4D97-AF65-F5344CB8AC3E}">
        <p14:creationId xmlns:p14="http://schemas.microsoft.com/office/powerpoint/2010/main" val="364899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Молоточек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630" y="2160588"/>
            <a:ext cx="3068778" cy="3881437"/>
          </a:xfrm>
        </p:spPr>
      </p:pic>
    </p:spTree>
    <p:extLst>
      <p:ext uri="{BB962C8B-B14F-4D97-AF65-F5344CB8AC3E}">
        <p14:creationId xmlns:p14="http://schemas.microsoft.com/office/powerpoint/2010/main" val="9107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Шаркун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081" y="1930400"/>
            <a:ext cx="4125936" cy="3881437"/>
          </a:xfrm>
        </p:spPr>
      </p:pic>
    </p:spTree>
    <p:extLst>
      <p:ext uri="{BB962C8B-B14F-4D97-AF65-F5344CB8AC3E}">
        <p14:creationId xmlns:p14="http://schemas.microsoft.com/office/powerpoint/2010/main" val="341658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2718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Коробочка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177" y="1901874"/>
            <a:ext cx="3723034" cy="4140152"/>
          </a:xfrm>
        </p:spPr>
      </p:pic>
    </p:spTree>
    <p:extLst>
      <p:ext uri="{BB962C8B-B14F-4D97-AF65-F5344CB8AC3E}">
        <p14:creationId xmlns:p14="http://schemas.microsoft.com/office/powerpoint/2010/main" val="5146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>Деревянные палочки </a:t>
            </a:r>
            <a:br>
              <a:rPr lang="ru-RU" sz="4400" b="1" dirty="0" smtClean="0"/>
            </a:br>
            <a:r>
              <a:rPr lang="ru-RU" sz="4400" b="1" dirty="0" smtClean="0"/>
              <a:t>(ритмические палочки)</a:t>
            </a:r>
            <a:endParaRPr lang="ru-RU" sz="4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87" y="2160588"/>
            <a:ext cx="3044264" cy="3881437"/>
          </a:xfrm>
        </p:spPr>
      </p:pic>
    </p:spTree>
    <p:extLst>
      <p:ext uri="{BB962C8B-B14F-4D97-AF65-F5344CB8AC3E}">
        <p14:creationId xmlns:p14="http://schemas.microsoft.com/office/powerpoint/2010/main" val="349862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22</TotalTime>
  <Words>22</Words>
  <Application>Microsoft Office PowerPoint</Application>
  <PresentationFormat>Широкоэкранный</PresentationFormat>
  <Paragraphs>14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Аспект</vt:lpstr>
      <vt:lpstr>Музыкальные инструменты России</vt:lpstr>
      <vt:lpstr>Рубель</vt:lpstr>
      <vt:lpstr>Трещотка</vt:lpstr>
      <vt:lpstr>   Гусли</vt:lpstr>
      <vt:lpstr>Колотушка</vt:lpstr>
      <vt:lpstr>Молоточек</vt:lpstr>
      <vt:lpstr>Шаркун</vt:lpstr>
      <vt:lpstr>Коробочка</vt:lpstr>
      <vt:lpstr>Деревянные палочки  (ритмические палочки)</vt:lpstr>
      <vt:lpstr>Бубен</vt:lpstr>
      <vt:lpstr>Бубенцы</vt:lpstr>
      <vt:lpstr>Треугольник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Рубель</dc:title>
  <dc:creator>kaa12</dc:creator>
  <cp:lastModifiedBy>kaa12</cp:lastModifiedBy>
  <cp:revision>3</cp:revision>
  <dcterms:created xsi:type="dcterms:W3CDTF">2023-02-20T18:57:48Z</dcterms:created>
  <dcterms:modified xsi:type="dcterms:W3CDTF">2023-02-20T19:21:24Z</dcterms:modified>
</cp:coreProperties>
</file>