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700" r:id="rId2"/>
  </p:sldMasterIdLst>
  <p:notesMasterIdLst>
    <p:notesMasterId r:id="rId61"/>
  </p:notesMasterIdLst>
  <p:sldIdLst>
    <p:sldId id="362" r:id="rId3"/>
    <p:sldId id="360" r:id="rId4"/>
    <p:sldId id="364" r:id="rId5"/>
    <p:sldId id="355" r:id="rId6"/>
    <p:sldId id="357" r:id="rId7"/>
    <p:sldId id="288" r:id="rId8"/>
    <p:sldId id="289" r:id="rId9"/>
    <p:sldId id="372" r:id="rId10"/>
    <p:sldId id="285" r:id="rId11"/>
    <p:sldId id="342" r:id="rId12"/>
    <p:sldId id="290" r:id="rId13"/>
    <p:sldId id="365" r:id="rId14"/>
    <p:sldId id="343" r:id="rId15"/>
    <p:sldId id="361" r:id="rId16"/>
    <p:sldId id="293" r:id="rId17"/>
    <p:sldId id="294" r:id="rId18"/>
    <p:sldId id="297" r:id="rId19"/>
    <p:sldId id="298" r:id="rId20"/>
    <p:sldId id="299" r:id="rId21"/>
    <p:sldId id="300" r:id="rId22"/>
    <p:sldId id="304" r:id="rId23"/>
    <p:sldId id="301" r:id="rId24"/>
    <p:sldId id="302" r:id="rId25"/>
    <p:sldId id="303" r:id="rId26"/>
    <p:sldId id="305" r:id="rId27"/>
    <p:sldId id="306" r:id="rId28"/>
    <p:sldId id="307" r:id="rId29"/>
    <p:sldId id="368" r:id="rId30"/>
    <p:sldId id="373" r:id="rId31"/>
    <p:sldId id="308" r:id="rId32"/>
    <p:sldId id="312" r:id="rId33"/>
    <p:sldId id="313" r:id="rId34"/>
    <p:sldId id="353" r:id="rId35"/>
    <p:sldId id="350" r:id="rId36"/>
    <p:sldId id="315" r:id="rId37"/>
    <p:sldId id="374" r:id="rId38"/>
    <p:sldId id="316" r:id="rId39"/>
    <p:sldId id="317" r:id="rId40"/>
    <p:sldId id="318" r:id="rId41"/>
    <p:sldId id="352" r:id="rId42"/>
    <p:sldId id="319" r:id="rId43"/>
    <p:sldId id="320" r:id="rId44"/>
    <p:sldId id="323" r:id="rId45"/>
    <p:sldId id="321" r:id="rId46"/>
    <p:sldId id="367" r:id="rId47"/>
    <p:sldId id="322" r:id="rId48"/>
    <p:sldId id="346" r:id="rId49"/>
    <p:sldId id="370" r:id="rId50"/>
    <p:sldId id="327" r:id="rId51"/>
    <p:sldId id="326" r:id="rId52"/>
    <p:sldId id="371" r:id="rId53"/>
    <p:sldId id="331" r:id="rId54"/>
    <p:sldId id="345" r:id="rId55"/>
    <p:sldId id="366" r:id="rId56"/>
    <p:sldId id="333" r:id="rId57"/>
    <p:sldId id="341" r:id="rId58"/>
    <p:sldId id="334" r:id="rId59"/>
    <p:sldId id="348" r:id="rId60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439"/>
    <a:srgbClr val="1F4136"/>
    <a:srgbClr val="003300"/>
    <a:srgbClr val="2C563C"/>
    <a:srgbClr val="006600"/>
    <a:srgbClr val="3A724F"/>
    <a:srgbClr val="3E7A55"/>
    <a:srgbClr val="42764B"/>
    <a:srgbClr val="C8E6E5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66" d="100"/>
          <a:sy n="66" d="100"/>
        </p:scale>
        <p:origin x="798" y="1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316757"/>
                </a:solidFill>
                <a:latin typeface="Georgia"/>
              </a:rPr>
              <a:t>Для перемещения страницы щёлкните мышью</a:t>
            </a: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7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7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7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7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37ECA93-9E86-4E08-A6B0-56A8FE8D5BF3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504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37ECA93-9E86-4E08-A6B0-56A8FE8D5BF3}" type="slidenum">
              <a:rPr lang="ru-RU" sz="1400" b="0" strike="noStrike" spc="-1" smtClean="0">
                <a:latin typeface="Times New Roman"/>
              </a:rPr>
              <a:pPr algn="r"/>
              <a:t>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516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37ECA93-9E86-4E08-A6B0-56A8FE8D5BF3}" type="slidenum">
              <a:rPr lang="ru-RU" sz="1400" b="0" strike="noStrike" spc="-1" smtClean="0">
                <a:latin typeface="Times New Roman"/>
              </a:rPr>
              <a:pPr algn="r"/>
              <a:t>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6492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</p:spPr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685800" y="4787280"/>
            <a:ext cx="5486040" cy="3916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74" name="TextShape 3"/>
          <p:cNvSpPr txBox="1"/>
          <p:nvPr/>
        </p:nvSpPr>
        <p:spPr>
          <a:xfrm>
            <a:off x="3884760" y="9448200"/>
            <a:ext cx="2971440" cy="4986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8BCBB8A-E007-4A94-A211-5C1E3823AA2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4826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37ECA93-9E86-4E08-A6B0-56A8FE8D5BF3}" type="slidenum">
              <a:rPr lang="ru-RU" sz="1400" b="0" strike="noStrike" spc="-1" smtClean="0">
                <a:latin typeface="Times New Roman"/>
              </a:rPr>
              <a:pPr algn="r"/>
              <a:t>32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7419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37ECA93-9E86-4E08-A6B0-56A8FE8D5BF3}" type="slidenum">
              <a:rPr lang="ru-RU" sz="1400" b="0" strike="noStrike" spc="-1" smtClean="0">
                <a:latin typeface="Times New Roman"/>
              </a:rPr>
              <a:pPr algn="r"/>
              <a:t>34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1138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37ECA93-9E86-4E08-A6B0-56A8FE8D5BF3}" type="slidenum">
              <a:rPr lang="ru-RU" sz="1400" b="0" strike="noStrike" spc="-1" smtClean="0">
                <a:latin typeface="Times New Roman"/>
              </a:rPr>
              <a:pPr algn="r"/>
              <a:t>50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619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10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6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7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 hidden="1"/>
          <p:cNvSpPr/>
          <p:nvPr/>
        </p:nvSpPr>
        <p:spPr>
          <a:xfrm>
            <a:off x="0" y="366840"/>
            <a:ext cx="12191760" cy="8388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" name="CustomShape 2" hidden="1"/>
          <p:cNvSpPr/>
          <p:nvPr/>
        </p:nvSpPr>
        <p:spPr>
          <a:xfrm>
            <a:off x="0" y="0"/>
            <a:ext cx="12191760" cy="310320"/>
          </a:xfrm>
          <a:prstGeom prst="rect">
            <a:avLst/>
          </a:prstGeom>
          <a:solidFill>
            <a:schemeClr val="tx2">
              <a:alpha val="10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" name="CustomShape 3" hidden="1"/>
          <p:cNvSpPr/>
          <p:nvPr/>
        </p:nvSpPr>
        <p:spPr>
          <a:xfrm>
            <a:off x="0" y="308160"/>
            <a:ext cx="12191760" cy="910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" name="CustomShape 4" hidden="1"/>
          <p:cNvSpPr/>
          <p:nvPr/>
        </p:nvSpPr>
        <p:spPr>
          <a:xfrm flipV="1">
            <a:off x="7213680" y="360000"/>
            <a:ext cx="4978080" cy="907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8" name="CustomShape 5" hidden="1"/>
          <p:cNvSpPr/>
          <p:nvPr/>
        </p:nvSpPr>
        <p:spPr>
          <a:xfrm flipV="1">
            <a:off x="7213680" y="439200"/>
            <a:ext cx="4978080" cy="17964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9" name="CustomShape 6" hidden="1"/>
          <p:cNvSpPr/>
          <p:nvPr/>
        </p:nvSpPr>
        <p:spPr>
          <a:xfrm>
            <a:off x="7209720" y="497520"/>
            <a:ext cx="4083840" cy="27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/>
          </a:gra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0" name="CustomShape 7" hidden="1"/>
          <p:cNvSpPr/>
          <p:nvPr/>
        </p:nvSpPr>
        <p:spPr>
          <a:xfrm>
            <a:off x="9831600" y="588960"/>
            <a:ext cx="2133360" cy="363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/>
          </a:gra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1" name="CustomShape 8" hidden="1"/>
          <p:cNvSpPr/>
          <p:nvPr/>
        </p:nvSpPr>
        <p:spPr>
          <a:xfrm>
            <a:off x="12113280" y="-2160"/>
            <a:ext cx="76320" cy="621360"/>
          </a:xfrm>
          <a:prstGeom prst="rect">
            <a:avLst/>
          </a:prstGeom>
          <a:solidFill>
            <a:srgbClr val="FFFFFF">
              <a:alpha val="66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2" name="CustomShape 9" hidden="1"/>
          <p:cNvSpPr/>
          <p:nvPr/>
        </p:nvSpPr>
        <p:spPr>
          <a:xfrm>
            <a:off x="12059280" y="-2160"/>
            <a:ext cx="36360" cy="621360"/>
          </a:xfrm>
          <a:prstGeom prst="rect">
            <a:avLst/>
          </a:prstGeom>
          <a:solidFill>
            <a:srgbClr val="FFFFFF">
              <a:alpha val="66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3" name="CustomShape 10" hidden="1"/>
          <p:cNvSpPr/>
          <p:nvPr/>
        </p:nvSpPr>
        <p:spPr>
          <a:xfrm>
            <a:off x="12034080" y="-2160"/>
            <a:ext cx="11880" cy="621360"/>
          </a:xfrm>
          <a:prstGeom prst="rect">
            <a:avLst/>
          </a:prstGeom>
          <a:solidFill>
            <a:srgbClr val="FFFFFF">
              <a:alpha val="60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" name="CustomShape 11" hidden="1"/>
          <p:cNvSpPr/>
          <p:nvPr/>
        </p:nvSpPr>
        <p:spPr>
          <a:xfrm>
            <a:off x="11967120" y="-2160"/>
            <a:ext cx="36360" cy="621360"/>
          </a:xfrm>
          <a:prstGeom prst="rect">
            <a:avLst/>
          </a:prstGeom>
          <a:solidFill>
            <a:srgbClr val="FFFFFF">
              <a:alpha val="40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5" name="CustomShape 12" hidden="1"/>
          <p:cNvSpPr/>
          <p:nvPr/>
        </p:nvSpPr>
        <p:spPr>
          <a:xfrm>
            <a:off x="11887560" y="360"/>
            <a:ext cx="72720" cy="585000"/>
          </a:xfrm>
          <a:prstGeom prst="rect">
            <a:avLst/>
          </a:prstGeom>
          <a:solidFill>
            <a:srgbClr val="FFFFFF">
              <a:alpha val="20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6" name="CustomShape 13" hidden="1"/>
          <p:cNvSpPr/>
          <p:nvPr/>
        </p:nvSpPr>
        <p:spPr>
          <a:xfrm>
            <a:off x="11831400" y="360"/>
            <a:ext cx="11880" cy="585000"/>
          </a:xfrm>
          <a:prstGeom prst="rect">
            <a:avLst/>
          </a:prstGeom>
          <a:solidFill>
            <a:srgbClr val="FFFFFF">
              <a:alpha val="31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7" name="PlaceHolder 14"/>
          <p:cNvSpPr>
            <a:spLocks noGrp="1"/>
          </p:cNvSpPr>
          <p:nvPr>
            <p:ph type="title"/>
          </p:nvPr>
        </p:nvSpPr>
        <p:spPr>
          <a:xfrm>
            <a:off x="7138080" y="1101960"/>
            <a:ext cx="4510800" cy="877320"/>
          </a:xfrm>
          <a:prstGeom prst="rect">
            <a:avLst/>
          </a:prstGeom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31A53C"/>
                </a:solidFill>
                <a:latin typeface="Trebuchet MS"/>
              </a:rPr>
              <a:t>Образец заголовка</a:t>
            </a:r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68" name="PlaceHolder 15"/>
          <p:cNvSpPr>
            <a:spLocks noGrp="1"/>
          </p:cNvSpPr>
          <p:nvPr>
            <p:ph type="body"/>
          </p:nvPr>
        </p:nvSpPr>
        <p:spPr>
          <a:xfrm>
            <a:off x="7138080" y="2010600"/>
            <a:ext cx="4510800" cy="461736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9000">
              <a:lnSpc>
                <a:spcPct val="100000"/>
              </a:lnSpc>
              <a:spcBef>
                <a:spcPts val="300"/>
              </a:spcBef>
            </a:pPr>
            <a:r>
              <a:rPr lang="ru-RU" sz="1400" b="0" strike="noStrike" spc="-1">
                <a:solidFill>
                  <a:srgbClr val="316757"/>
                </a:solidFill>
                <a:latin typeface="Georgia"/>
              </a:rPr>
              <a:t>Образец текста</a:t>
            </a:r>
          </a:p>
        </p:txBody>
      </p:sp>
      <p:sp>
        <p:nvSpPr>
          <p:cNvPr id="69" name="PlaceHolder 16"/>
          <p:cNvSpPr>
            <a:spLocks noGrp="1"/>
          </p:cNvSpPr>
          <p:nvPr>
            <p:ph type="body"/>
          </p:nvPr>
        </p:nvSpPr>
        <p:spPr>
          <a:xfrm>
            <a:off x="203040" y="776160"/>
            <a:ext cx="6802920" cy="58518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365760" indent="-255600">
              <a:lnSpc>
                <a:spcPct val="100000"/>
              </a:lnSpc>
              <a:spcBef>
                <a:spcPts val="300"/>
              </a:spcBef>
              <a:buClr>
                <a:srgbClr val="75BDA7"/>
              </a:buClr>
              <a:buFont typeface="Georgia"/>
              <a:buChar char="•"/>
            </a:pPr>
            <a:r>
              <a:rPr lang="ru-RU" sz="3200" b="0" strike="noStrike" spc="-1">
                <a:solidFill>
                  <a:srgbClr val="316757"/>
                </a:solidFill>
                <a:latin typeface="Georgia"/>
              </a:rPr>
              <a:t>Образец текста</a:t>
            </a:r>
          </a:p>
          <a:p>
            <a:pPr marL="658440" lvl="1" indent="-246600">
              <a:lnSpc>
                <a:spcPct val="100000"/>
              </a:lnSpc>
              <a:spcBef>
                <a:spcPts val="300"/>
              </a:spcBef>
              <a:buClr>
                <a:srgbClr val="58B6C0"/>
              </a:buClr>
              <a:buFont typeface="Georgia"/>
              <a:buChar char="▫"/>
            </a:pPr>
            <a:r>
              <a:rPr lang="ru-RU" sz="2800" b="0" strike="noStrike" spc="-1">
                <a:solidFill>
                  <a:srgbClr val="58B6C0"/>
                </a:solidFill>
                <a:latin typeface="Georgia"/>
              </a:rPr>
              <a:t>Второй уровень</a:t>
            </a:r>
            <a:endParaRPr lang="ru-RU" sz="2800" b="0" strike="noStrike" spc="-1">
              <a:solidFill>
                <a:srgbClr val="3494BA"/>
              </a:solidFill>
              <a:latin typeface="Georgia"/>
            </a:endParaRPr>
          </a:p>
          <a:p>
            <a:pPr marL="923400" lvl="2" indent="-219240">
              <a:lnSpc>
                <a:spcPct val="100000"/>
              </a:lnSpc>
              <a:spcBef>
                <a:spcPts val="300"/>
              </a:spcBef>
              <a:buClr>
                <a:srgbClr val="3494BA"/>
              </a:buClr>
              <a:buFont typeface="Wingdings 2" charset="2"/>
              <a:buChar char=""/>
            </a:pPr>
            <a:r>
              <a:rPr lang="ru-RU" sz="2400" b="0" strike="noStrike" spc="-1">
                <a:solidFill>
                  <a:srgbClr val="3494BA"/>
                </a:solidFill>
                <a:latin typeface="Georgia"/>
              </a:rPr>
              <a:t>Третий уровень</a:t>
            </a:r>
          </a:p>
          <a:p>
            <a:pPr marL="1179720" lvl="3" indent="-200880">
              <a:lnSpc>
                <a:spcPct val="100000"/>
              </a:lnSpc>
              <a:spcBef>
                <a:spcPts val="300"/>
              </a:spcBef>
              <a:buClr>
                <a:srgbClr val="3494BA"/>
              </a:buClr>
              <a:buFont typeface="Wingdings 2" charset="2"/>
              <a:buChar char=""/>
            </a:pPr>
            <a:r>
              <a:rPr lang="ru-RU" sz="2000" b="0" strike="noStrike" spc="-1">
                <a:solidFill>
                  <a:srgbClr val="3494BA"/>
                </a:solidFill>
                <a:latin typeface="Georgia"/>
              </a:rPr>
              <a:t>Четвертый уровень</a:t>
            </a:r>
            <a:endParaRPr lang="ru-RU" sz="2000" b="0" strike="noStrike" spc="-1">
              <a:solidFill>
                <a:srgbClr val="75BDA7"/>
              </a:solidFill>
              <a:latin typeface="Georgia"/>
            </a:endParaRPr>
          </a:p>
          <a:p>
            <a:pPr marL="1389960" lvl="4" indent="-182520">
              <a:lnSpc>
                <a:spcPct val="100000"/>
              </a:lnSpc>
              <a:spcBef>
                <a:spcPts val="300"/>
              </a:spcBef>
              <a:buClr>
                <a:srgbClr val="75BDA7"/>
              </a:buClr>
              <a:buFont typeface="Georgia"/>
              <a:buChar char="▫"/>
            </a:pPr>
            <a:r>
              <a:rPr lang="ru-RU" sz="2000" b="0" strike="noStrike" spc="-1">
                <a:solidFill>
                  <a:srgbClr val="75BDA7"/>
                </a:solidFill>
                <a:latin typeface="Georgia"/>
              </a:rPr>
              <a:t>Пятый уровень</a:t>
            </a:r>
          </a:p>
        </p:txBody>
      </p:sp>
      <p:sp>
        <p:nvSpPr>
          <p:cNvPr id="70" name="PlaceHolder 17"/>
          <p:cNvSpPr>
            <a:spLocks noGrp="1"/>
          </p:cNvSpPr>
          <p:nvPr>
            <p:ph type="dt"/>
          </p:nvPr>
        </p:nvSpPr>
        <p:spPr>
          <a:xfrm>
            <a:off x="8782200" y="612720"/>
            <a:ext cx="1275840" cy="4568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A68D5F34-838E-49BF-AD58-AD58AEB7FE35}" type="datetime">
              <a:rPr lang="ru-RU" sz="800" b="0" strike="noStrike" spc="-1">
                <a:solidFill>
                  <a:srgbClr val="58B6C0"/>
                </a:solidFill>
                <a:latin typeface="Georgia"/>
              </a:rPr>
              <a:pPr>
                <a:lnSpc>
                  <a:spcPct val="100000"/>
                </a:lnSpc>
              </a:pPr>
              <a:t>07.09.2020</a:t>
            </a:fld>
            <a:endParaRPr lang="ru-RU" sz="800" b="0" strike="noStrike" spc="-1">
              <a:latin typeface="Times New Roman"/>
            </a:endParaRPr>
          </a:p>
        </p:txBody>
      </p:sp>
      <p:sp>
        <p:nvSpPr>
          <p:cNvPr id="71" name="PlaceHolder 18"/>
          <p:cNvSpPr>
            <a:spLocks noGrp="1"/>
          </p:cNvSpPr>
          <p:nvPr>
            <p:ph type="ftr"/>
          </p:nvPr>
        </p:nvSpPr>
        <p:spPr>
          <a:xfrm>
            <a:off x="7010280" y="612720"/>
            <a:ext cx="1767600" cy="4568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2" name="PlaceHolder 19"/>
          <p:cNvSpPr>
            <a:spLocks noGrp="1"/>
          </p:cNvSpPr>
          <p:nvPr>
            <p:ph type="sldNum"/>
          </p:nvPr>
        </p:nvSpPr>
        <p:spPr>
          <a:xfrm>
            <a:off x="10899720" y="2160"/>
            <a:ext cx="1015560" cy="365400"/>
          </a:xfrm>
          <a:prstGeom prst="rect">
            <a:avLst/>
          </a:prstGeom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8F1BF38-1134-4895-A825-60052750624D}" type="slidenum">
              <a:rPr lang="ru-RU" sz="1800" b="0" strike="noStrike" spc="-1">
                <a:solidFill>
                  <a:srgbClr val="FFFFFF"/>
                </a:solidFill>
                <a:latin typeface="Georgia"/>
              </a:rPr>
              <a:pPr algn="r">
                <a:lnSpc>
                  <a:spcPct val="100000"/>
                </a:lnSpc>
              </a:pPr>
              <a:t>‹#›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 hidden="1"/>
          <p:cNvSpPr/>
          <p:nvPr/>
        </p:nvSpPr>
        <p:spPr>
          <a:xfrm>
            <a:off x="0" y="366840"/>
            <a:ext cx="12191760" cy="8388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8" name="CustomShape 2" hidden="1"/>
          <p:cNvSpPr/>
          <p:nvPr/>
        </p:nvSpPr>
        <p:spPr>
          <a:xfrm>
            <a:off x="0" y="0"/>
            <a:ext cx="12191760" cy="310320"/>
          </a:xfrm>
          <a:prstGeom prst="rect">
            <a:avLst/>
          </a:prstGeom>
          <a:solidFill>
            <a:schemeClr val="tx2">
              <a:alpha val="10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9" name="CustomShape 3" hidden="1"/>
          <p:cNvSpPr/>
          <p:nvPr/>
        </p:nvSpPr>
        <p:spPr>
          <a:xfrm>
            <a:off x="0" y="308160"/>
            <a:ext cx="12191760" cy="910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0" name="CustomShape 4" hidden="1"/>
          <p:cNvSpPr/>
          <p:nvPr/>
        </p:nvSpPr>
        <p:spPr>
          <a:xfrm flipV="1">
            <a:off x="7213680" y="360000"/>
            <a:ext cx="4978080" cy="907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1" name="CustomShape 5" hidden="1"/>
          <p:cNvSpPr/>
          <p:nvPr/>
        </p:nvSpPr>
        <p:spPr>
          <a:xfrm flipV="1">
            <a:off x="7213680" y="439200"/>
            <a:ext cx="4978080" cy="17964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2" name="CustomShape 6" hidden="1"/>
          <p:cNvSpPr/>
          <p:nvPr/>
        </p:nvSpPr>
        <p:spPr>
          <a:xfrm>
            <a:off x="7209720" y="497520"/>
            <a:ext cx="4083840" cy="27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/>
          </a:gra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3" name="CustomShape 7" hidden="1"/>
          <p:cNvSpPr/>
          <p:nvPr/>
        </p:nvSpPr>
        <p:spPr>
          <a:xfrm>
            <a:off x="9831600" y="588960"/>
            <a:ext cx="2133360" cy="363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/>
          </a:gra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4" name="CustomShape 8" hidden="1"/>
          <p:cNvSpPr/>
          <p:nvPr/>
        </p:nvSpPr>
        <p:spPr>
          <a:xfrm>
            <a:off x="12113280" y="-2160"/>
            <a:ext cx="76320" cy="621360"/>
          </a:xfrm>
          <a:prstGeom prst="rect">
            <a:avLst/>
          </a:prstGeom>
          <a:solidFill>
            <a:srgbClr val="FFFFFF">
              <a:alpha val="66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5" name="CustomShape 9" hidden="1"/>
          <p:cNvSpPr/>
          <p:nvPr/>
        </p:nvSpPr>
        <p:spPr>
          <a:xfrm>
            <a:off x="12059280" y="-2160"/>
            <a:ext cx="36360" cy="621360"/>
          </a:xfrm>
          <a:prstGeom prst="rect">
            <a:avLst/>
          </a:prstGeom>
          <a:solidFill>
            <a:srgbClr val="FFFFFF">
              <a:alpha val="66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6" name="CustomShape 10" hidden="1"/>
          <p:cNvSpPr/>
          <p:nvPr/>
        </p:nvSpPr>
        <p:spPr>
          <a:xfrm>
            <a:off x="12034080" y="-2160"/>
            <a:ext cx="11880" cy="621360"/>
          </a:xfrm>
          <a:prstGeom prst="rect">
            <a:avLst/>
          </a:prstGeom>
          <a:solidFill>
            <a:srgbClr val="FFFFFF">
              <a:alpha val="60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7" name="CustomShape 11" hidden="1"/>
          <p:cNvSpPr/>
          <p:nvPr/>
        </p:nvSpPr>
        <p:spPr>
          <a:xfrm>
            <a:off x="11967120" y="-2160"/>
            <a:ext cx="36360" cy="621360"/>
          </a:xfrm>
          <a:prstGeom prst="rect">
            <a:avLst/>
          </a:prstGeom>
          <a:solidFill>
            <a:srgbClr val="FFFFFF">
              <a:alpha val="40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8" name="CustomShape 12" hidden="1"/>
          <p:cNvSpPr/>
          <p:nvPr/>
        </p:nvSpPr>
        <p:spPr>
          <a:xfrm>
            <a:off x="11887560" y="360"/>
            <a:ext cx="72720" cy="585000"/>
          </a:xfrm>
          <a:prstGeom prst="rect">
            <a:avLst/>
          </a:prstGeom>
          <a:solidFill>
            <a:srgbClr val="FFFFFF">
              <a:alpha val="20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9" name="CustomShape 13" hidden="1"/>
          <p:cNvSpPr/>
          <p:nvPr/>
        </p:nvSpPr>
        <p:spPr>
          <a:xfrm>
            <a:off x="11831400" y="360"/>
            <a:ext cx="11880" cy="585000"/>
          </a:xfrm>
          <a:prstGeom prst="rect">
            <a:avLst/>
          </a:prstGeom>
          <a:solidFill>
            <a:srgbClr val="FFFFFF">
              <a:alpha val="31000"/>
            </a:srgbClr>
          </a:solidFill>
          <a:ln w="50760">
            <a:noFill/>
          </a:ln>
          <a:effectLst>
            <a:outerShdw blurRad="51500" dist="25560" dir="540000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0" name="PlaceHolder 14"/>
          <p:cNvSpPr>
            <a:spLocks noGrp="1"/>
          </p:cNvSpPr>
          <p:nvPr>
            <p:ph type="title"/>
          </p:nvPr>
        </p:nvSpPr>
        <p:spPr>
          <a:xfrm>
            <a:off x="963000" y="1981080"/>
            <a:ext cx="10362960" cy="1361880"/>
          </a:xfrm>
          <a:prstGeom prst="rect">
            <a:avLst/>
          </a:prstGeom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300" b="1" strike="noStrike" spc="-1">
                <a:solidFill>
                  <a:srgbClr val="F3F3F3"/>
                </a:solidFill>
                <a:latin typeface="Trebuchet MS"/>
              </a:rPr>
              <a:t>Образец заголовка</a:t>
            </a:r>
            <a:endParaRPr lang="ru-RU" sz="43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31" name="PlaceHolder 15"/>
          <p:cNvSpPr>
            <a:spLocks noGrp="1"/>
          </p:cNvSpPr>
          <p:nvPr>
            <p:ph type="body"/>
          </p:nvPr>
        </p:nvSpPr>
        <p:spPr>
          <a:xfrm>
            <a:off x="963000" y="3367080"/>
            <a:ext cx="10362960" cy="15094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45720">
              <a:lnSpc>
                <a:spcPct val="100000"/>
              </a:lnSpc>
              <a:spcBef>
                <a:spcPts val="300"/>
              </a:spcBef>
            </a:pPr>
            <a:r>
              <a:rPr lang="ru-RU" sz="2100" b="0" strike="noStrike" spc="-1">
                <a:solidFill>
                  <a:srgbClr val="31A53C"/>
                </a:solidFill>
                <a:latin typeface="Georgia"/>
              </a:rPr>
              <a:t>Образец текста</a:t>
            </a:r>
            <a:endParaRPr lang="ru-RU" sz="21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232" name="PlaceHolder 16"/>
          <p:cNvSpPr>
            <a:spLocks noGrp="1"/>
          </p:cNvSpPr>
          <p:nvPr>
            <p:ph type="dt"/>
          </p:nvPr>
        </p:nvSpPr>
        <p:spPr>
          <a:xfrm>
            <a:off x="8782200" y="612720"/>
            <a:ext cx="1275840" cy="4568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83772AEA-FFFD-4376-A9C3-8EF29CC6E96D}" type="datetime">
              <a:rPr lang="ru-RU" sz="800" b="0" strike="noStrike" spc="-1">
                <a:solidFill>
                  <a:srgbClr val="58B6C0"/>
                </a:solidFill>
                <a:latin typeface="Georgia"/>
              </a:rPr>
              <a:pPr>
                <a:lnSpc>
                  <a:spcPct val="100000"/>
                </a:lnSpc>
              </a:pPr>
              <a:t>07.09.2020</a:t>
            </a:fld>
            <a:endParaRPr lang="ru-RU" sz="800" b="0" strike="noStrike" spc="-1">
              <a:latin typeface="Times New Roman"/>
            </a:endParaRPr>
          </a:p>
        </p:txBody>
      </p:sp>
      <p:sp>
        <p:nvSpPr>
          <p:cNvPr id="233" name="PlaceHolder 17"/>
          <p:cNvSpPr>
            <a:spLocks noGrp="1"/>
          </p:cNvSpPr>
          <p:nvPr>
            <p:ph type="ftr"/>
          </p:nvPr>
        </p:nvSpPr>
        <p:spPr>
          <a:xfrm>
            <a:off x="7010280" y="612720"/>
            <a:ext cx="1767600" cy="4568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34" name="PlaceHolder 18"/>
          <p:cNvSpPr>
            <a:spLocks noGrp="1"/>
          </p:cNvSpPr>
          <p:nvPr>
            <p:ph type="sldNum"/>
          </p:nvPr>
        </p:nvSpPr>
        <p:spPr>
          <a:xfrm>
            <a:off x="10899720" y="2160"/>
            <a:ext cx="1015560" cy="365400"/>
          </a:xfrm>
          <a:prstGeom prst="rect">
            <a:avLst/>
          </a:prstGeom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FD60962-3367-4C4B-A4D5-055B05B721A9}" type="slidenum">
              <a:rPr lang="ru-RU" sz="1800" b="0" strike="noStrike" spc="-1">
                <a:solidFill>
                  <a:srgbClr val="FFFFFF"/>
                </a:solidFill>
                <a:latin typeface="Georgia"/>
              </a:rPr>
              <a:pPr algn="r">
                <a:lnSpc>
                  <a:spcPct val="100000"/>
                </a:lnSpc>
              </a:pPr>
              <a:t>‹#›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razvitie-rechi/2019/03/01/pedagogichekiy-opy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11080" y="116632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3">
                    <a:lumMod val="50000"/>
                  </a:schemeClr>
                </a:solidFill>
                <a:latin typeface="Georgia"/>
              </a:rPr>
              <a:t>МИНИСТЕРСТВО ОБРАЗОВАНИЯ  РМ</a:t>
            </a:r>
            <a:endParaRPr lang="ru-RU" sz="2000" b="1" spc="-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9776" y="2996952"/>
            <a:ext cx="81122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1F4136"/>
                </a:solidFill>
                <a:latin typeface="Georgia" pitchFamily="18" charset="0"/>
              </a:rPr>
              <a:t>Базаевой Натальи Борисовны,</a:t>
            </a:r>
          </a:p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1F4136"/>
                </a:solidFill>
                <a:latin typeface="Georgia" pitchFamily="18" charset="0"/>
              </a:rPr>
              <a:t>музыкального руководителя </a:t>
            </a:r>
          </a:p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1F4136"/>
                </a:solidFill>
                <a:latin typeface="Georgia" pitchFamily="18" charset="0"/>
              </a:rPr>
              <a:t> МБДОУ «Детский сад «Радуга» </a:t>
            </a:r>
          </a:p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1F4136"/>
                </a:solidFill>
                <a:latin typeface="Georgia" pitchFamily="18" charset="0"/>
              </a:rPr>
              <a:t>комбинированного вида» </a:t>
            </a:r>
          </a:p>
          <a:p>
            <a:pPr algn="ctr">
              <a:lnSpc>
                <a:spcPct val="100000"/>
              </a:lnSpc>
            </a:pPr>
            <a:r>
              <a:rPr lang="ru-RU" sz="2800" b="1" spc="-1" dirty="0" err="1" smtClean="0">
                <a:solidFill>
                  <a:srgbClr val="1F4136"/>
                </a:solidFill>
                <a:latin typeface="Georgia" pitchFamily="18" charset="0"/>
              </a:rPr>
              <a:t>Рузаевского</a:t>
            </a:r>
            <a:r>
              <a:rPr lang="ru-RU" sz="2800" b="1" spc="-1" dirty="0" smtClean="0">
                <a:solidFill>
                  <a:srgbClr val="1F4136"/>
                </a:solidFill>
                <a:latin typeface="Georgia" pitchFamily="18" charset="0"/>
              </a:rPr>
              <a:t> муниципального</a:t>
            </a:r>
          </a:p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1F4136"/>
                </a:solidFill>
                <a:latin typeface="Georgia" pitchFamily="18" charset="0"/>
              </a:rPr>
              <a:t> района</a:t>
            </a:r>
          </a:p>
          <a:p>
            <a:pPr algn="ctr">
              <a:lnSpc>
                <a:spcPct val="100000"/>
              </a:lnSpc>
            </a:pPr>
            <a:endParaRPr lang="ru-RU" sz="2800" b="1" spc="-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47928" y="1412776"/>
            <a:ext cx="52059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портфолио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Содержимое 6"/>
          <p:cNvPicPr/>
          <p:nvPr/>
        </p:nvPicPr>
        <p:blipFill>
          <a:blip r:embed="rId3" cstate="print"/>
          <a:stretch/>
        </p:blipFill>
        <p:spPr>
          <a:xfrm>
            <a:off x="623392" y="908720"/>
            <a:ext cx="3816424" cy="5589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098" y="0"/>
            <a:ext cx="4979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008" y="-211"/>
            <a:ext cx="4979249" cy="685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5" name="CustomShape 1"/>
          <p:cNvSpPr/>
          <p:nvPr/>
        </p:nvSpPr>
        <p:spPr>
          <a:xfrm>
            <a:off x="1055520" y="908640"/>
            <a:ext cx="10296720" cy="1875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195442"/>
                </a:solidFill>
                <a:latin typeface="Arial Black"/>
              </a:rPr>
              <a:t>3. Участие в инновационной (экспериментальной) деятельности:</a:t>
            </a:r>
            <a:r>
              <a:rPr dirty="0"/>
              <a:t/>
            </a:r>
            <a:br>
              <a:rPr dirty="0"/>
            </a:br>
            <a:endParaRPr lang="ru-RU" sz="4400" b="0" strike="noStrike" spc="-1" dirty="0"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1874035" y="2967480"/>
            <a:ext cx="8443337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endParaRPr lang="ru-RU" sz="4000" b="1" strike="noStrike" dirty="0" smtClean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eorgia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Республиканский </a:t>
            </a: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уровень </a:t>
            </a: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-2; 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4" y="0"/>
            <a:ext cx="4979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424" y="0"/>
            <a:ext cx="4979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775520" y="2924944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 груп Морд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3472" y="0"/>
            <a:ext cx="4989849" cy="6858000"/>
          </a:xfrm>
          <a:prstGeom prst="rect">
            <a:avLst/>
          </a:prstGeom>
        </p:spPr>
      </p:pic>
      <p:pic>
        <p:nvPicPr>
          <p:cNvPr id="3" name="Рисунок 2" descr="раб группа разв образ в Морд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4032" y="0"/>
            <a:ext cx="4752527" cy="685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888088" y="2996952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1350" y="0"/>
            <a:ext cx="5004930" cy="690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1" name="CustomShape 1"/>
          <p:cNvSpPr/>
          <p:nvPr/>
        </p:nvSpPr>
        <p:spPr>
          <a:xfrm>
            <a:off x="1055520" y="908640"/>
            <a:ext cx="102967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1199456" y="764704"/>
            <a:ext cx="8824792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195442"/>
                </a:solidFill>
                <a:latin typeface="Arial Black"/>
              </a:rPr>
              <a:t>4. Результаты участия воспитанников.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363" name="CustomShape 3"/>
          <p:cNvSpPr/>
          <p:nvPr/>
        </p:nvSpPr>
        <p:spPr>
          <a:xfrm>
            <a:off x="1595678" y="2060848"/>
            <a:ext cx="8326317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endParaRPr lang="ru-RU" sz="4000" b="1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Дистанционные конкурсы-2;</a:t>
            </a:r>
          </a:p>
          <a:p>
            <a:pPr algn="ctr">
              <a:lnSpc>
                <a:spcPct val="100000"/>
              </a:lnSpc>
            </a:pP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Республиканский </a:t>
            </a: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уровень </a:t>
            </a: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-3;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Муниципальный уровень -5.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720" y="-1"/>
            <a:ext cx="4941358" cy="680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Рисунок 2"/>
          <p:cNvPicPr/>
          <p:nvPr/>
        </p:nvPicPr>
        <p:blipFill>
          <a:blip r:embed="rId2" cstate="print"/>
          <a:stretch/>
        </p:blipFill>
        <p:spPr>
          <a:xfrm>
            <a:off x="6528048" y="2160"/>
            <a:ext cx="5108760" cy="685584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 descr="веснушки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4" r="1598"/>
          <a:stretch>
            <a:fillRect/>
          </a:stretch>
        </p:blipFill>
        <p:spPr>
          <a:xfrm>
            <a:off x="623392" y="0"/>
            <a:ext cx="547260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455880" y="0"/>
            <a:ext cx="4849200" cy="6857640"/>
          </a:xfrm>
          <a:prstGeom prst="rect">
            <a:avLst/>
          </a:prstGeom>
          <a:ln>
            <a:noFill/>
          </a:ln>
        </p:spPr>
      </p:pic>
      <p:pic>
        <p:nvPicPr>
          <p:cNvPr id="369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7520" y="12600"/>
            <a:ext cx="494352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27880" y="-1800"/>
            <a:ext cx="4849200" cy="685764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 descr="Page_000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ook.com.ua-877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24680" y="787717"/>
          <a:ext cx="12216680" cy="607028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94869"/>
                <a:gridCol w="7321811"/>
              </a:tblGrid>
              <a:tr h="399797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Фамилия, имя, отчество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  <a:cs typeface="+mn-cs"/>
                        </a:rPr>
                        <a:t>Базаева</a:t>
                      </a:r>
                      <a:r>
                        <a:rPr lang="ru-RU" sz="1400" b="1" i="0" baseline="0" dirty="0" smtClean="0">
                          <a:solidFill>
                            <a:srgbClr val="204439"/>
                          </a:solidFill>
                          <a:latin typeface="Arial Black" pitchFamily="34" charset="0"/>
                          <a:cs typeface="+mn-cs"/>
                        </a:rPr>
                        <a:t> Наталья Борисовна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288194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Дата рождения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spc="-1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19.05.1970г.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667636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Образование,</a:t>
                      </a:r>
                      <a:r>
                        <a:rPr lang="ru-RU" sz="1400" b="1" i="0" baseline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 квалификация по диплому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spc="-1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Высшее,</a:t>
                      </a:r>
                      <a:r>
                        <a:rPr lang="ru-RU" sz="1400" b="1" i="0" spc="-1" baseline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ru-RU" sz="1400" b="1" i="0" spc="-1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МГПИ им. М. Е. </a:t>
                      </a:r>
                      <a:r>
                        <a:rPr lang="ru-RU" sz="1400" b="1" i="0" spc="-1" dirty="0" err="1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Евсевьева</a:t>
                      </a:r>
                      <a:r>
                        <a:rPr lang="ru-RU" sz="1400" b="1" i="0" spc="-1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, </a:t>
                      </a:r>
                      <a:r>
                        <a:rPr lang="ru-RU" sz="1400" b="1" i="0" spc="-1" baseline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у</a:t>
                      </a:r>
                      <a:r>
                        <a:rPr lang="ru-RU" sz="1400" b="1" i="0" spc="-1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читель музыки и пения, </a:t>
                      </a:r>
                    </a:p>
                    <a:p>
                      <a:pPr algn="just"/>
                      <a:r>
                        <a:rPr lang="ru-RU" sz="1400" b="1" i="0" spc="-1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 № диплома ЦВ 218818 , дата выдачи 11.07.1991г.</a:t>
                      </a:r>
                    </a:p>
                    <a:p>
                      <a:pPr algn="just"/>
                      <a:endParaRPr lang="ru-RU" sz="1400" b="1" i="0" dirty="0" smtClean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466814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Место работы по уставу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 МБДОУ «Детский сад «Радуга» комбинированного вида»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526359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Занимаемая должность, дата назначения на эту должность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Музыкальный</a:t>
                      </a:r>
                      <a:r>
                        <a:rPr lang="ru-RU" sz="1400" b="1" i="0" baseline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 руководитель</a:t>
                      </a:r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,</a:t>
                      </a:r>
                      <a:r>
                        <a:rPr lang="ru-RU" sz="1400" b="1" i="0" baseline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 с 01.09.2015 г.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466627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Стаж педагогической работы </a:t>
                      </a:r>
                    </a:p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(по</a:t>
                      </a:r>
                      <a:r>
                        <a:rPr lang="ru-RU" sz="1400" b="1" i="0" baseline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 специальности)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baseline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29 лет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528330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Стаж педагогической работы в данном дошкольном учреждении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5 лет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288194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Общий трудовой стаж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baseline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29 лет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500247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Наличие</a:t>
                      </a:r>
                      <a:r>
                        <a:rPr lang="ru-RU" sz="1400" b="1" i="0" baseline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 квалификационной категории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  <a:cs typeface="+mn-cs"/>
                        </a:rPr>
                        <a:t>Высшая, </a:t>
                      </a:r>
                      <a:r>
                        <a:rPr lang="ru-RU" sz="1400" b="1" i="0" spc="-1" dirty="0" smtClean="0">
                          <a:solidFill>
                            <a:srgbClr val="204439"/>
                          </a:solidFill>
                          <a:latin typeface="Arial Black"/>
                        </a:rPr>
                        <a:t>дата последней аттестации: 19.11.2015г.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868645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</a:rPr>
                        <a:t>Последние курсы повышения квалификации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solidFill>
                            <a:srgbClr val="204439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ГБУ ДПО РМ ЦНППМ «Педагог 13. </a:t>
                      </a:r>
                      <a:r>
                        <a:rPr lang="ru-RU" sz="1400" b="1" dirty="0" err="1" smtClean="0">
                          <a:solidFill>
                            <a:srgbClr val="204439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ру</a:t>
                      </a:r>
                      <a:r>
                        <a:rPr lang="ru-RU" sz="1400" b="1" dirty="0" smtClean="0">
                          <a:solidFill>
                            <a:srgbClr val="204439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» по дополнительной специальной программе «Совершенствование профессионального мастерства музыкального руководителя ДОО в соответствии с современными требованиями» с 27.01 по 07.02.2020г.</a:t>
                      </a:r>
                      <a:endParaRPr lang="ru-RU" sz="1400" b="1" dirty="0">
                        <a:solidFill>
                          <a:srgbClr val="204439"/>
                        </a:solidFill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34290" marB="34290"/>
                </a:tc>
              </a:tr>
              <a:tr h="946368"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0" dirty="0" smtClean="0">
                          <a:solidFill>
                            <a:srgbClr val="204439"/>
                          </a:solidFill>
                          <a:latin typeface="Arial Black" pitchFamily="34" charset="0"/>
                          <a:cs typeface="Times New Roman" panose="02020603050405020304" pitchFamily="18" charset="0"/>
                        </a:rPr>
                        <a:t>Награды</a:t>
                      </a:r>
                      <a:endParaRPr lang="ru-RU" sz="1400" b="1" i="0" dirty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spc="-1" dirty="0" smtClean="0">
                          <a:solidFill>
                            <a:srgbClr val="204439"/>
                          </a:solidFill>
                          <a:latin typeface="Arial Black"/>
                        </a:rPr>
                        <a:t>Почётная грамота Министерства просвещения Российской Федерации (приказ №28/</a:t>
                      </a:r>
                      <a:r>
                        <a:rPr lang="ru-RU" sz="1400" b="1" i="0" spc="-1" dirty="0" err="1" smtClean="0">
                          <a:solidFill>
                            <a:srgbClr val="204439"/>
                          </a:solidFill>
                          <a:latin typeface="Arial Black"/>
                        </a:rPr>
                        <a:t>н</a:t>
                      </a:r>
                      <a:r>
                        <a:rPr lang="ru-RU" sz="1400" b="1" i="0" spc="-1" dirty="0" smtClean="0">
                          <a:solidFill>
                            <a:srgbClr val="204439"/>
                          </a:solidFill>
                          <a:latin typeface="Arial Black"/>
                        </a:rPr>
                        <a:t> от 4.07.2019г.)</a:t>
                      </a:r>
                    </a:p>
                    <a:p>
                      <a:pPr algn="just"/>
                      <a:endParaRPr lang="ru-RU" sz="1400" b="1" i="0" baseline="0" dirty="0" smtClean="0">
                        <a:solidFill>
                          <a:srgbClr val="204439"/>
                        </a:solidFill>
                        <a:latin typeface="Arial Black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67808" y="116632"/>
            <a:ext cx="297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04439"/>
                </a:solidFill>
                <a:latin typeface="Times New Roman" pitchFamily="18" charset="0"/>
                <a:cs typeface="Times New Roman" pitchFamily="18" charset="0"/>
              </a:rPr>
              <a:t>Общие сведения:</a:t>
            </a:r>
            <a:endParaRPr lang="ru-RU" sz="2800" b="1" dirty="0">
              <a:solidFill>
                <a:srgbClr val="20443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/>
          <p:cNvPicPr/>
          <p:nvPr/>
        </p:nvPicPr>
        <p:blipFill>
          <a:blip r:embed="rId2" cstate="print"/>
          <a:stretch/>
        </p:blipFill>
        <p:spPr>
          <a:xfrm>
            <a:off x="767408" y="360"/>
            <a:ext cx="48484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Рисунок 1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26" t="-259" r="2820"/>
          <a:stretch/>
        </p:blipFill>
        <p:spPr>
          <a:xfrm rot="5340000">
            <a:off x="6233760" y="360720"/>
            <a:ext cx="5903280" cy="5992560"/>
          </a:xfrm>
          <a:prstGeom prst="rect">
            <a:avLst/>
          </a:prstGeom>
          <a:ln>
            <a:noFill/>
          </a:ln>
        </p:spPr>
      </p:pic>
      <p:pic>
        <p:nvPicPr>
          <p:cNvPr id="385" name="Рисунок 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400" y="110160"/>
            <a:ext cx="5904360" cy="6492600"/>
          </a:xfrm>
          <a:prstGeom prst="rect">
            <a:avLst/>
          </a:prstGeom>
          <a:ln>
            <a:noFill/>
          </a:ln>
        </p:spPr>
      </p:pic>
      <p:sp>
        <p:nvSpPr>
          <p:cNvPr id="386" name="Line 1"/>
          <p:cNvSpPr/>
          <p:nvPr/>
        </p:nvSpPr>
        <p:spPr>
          <a:xfrm>
            <a:off x="6599880" y="5661000"/>
            <a:ext cx="23043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Line 1"/>
          <p:cNvSpPr/>
          <p:nvPr/>
        </p:nvSpPr>
        <p:spPr>
          <a:xfrm>
            <a:off x="2639616" y="2780928"/>
            <a:ext cx="18003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6" name="Line 2"/>
          <p:cNvSpPr/>
          <p:nvPr/>
        </p:nvSpPr>
        <p:spPr>
          <a:xfrm>
            <a:off x="2495600" y="2564904"/>
            <a:ext cx="17283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Line 3"/>
          <p:cNvSpPr/>
          <p:nvPr/>
        </p:nvSpPr>
        <p:spPr>
          <a:xfrm>
            <a:off x="8688240" y="3583440"/>
            <a:ext cx="2448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" name="Рисунок 1" descr="Image009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728" y="0"/>
            <a:ext cx="45881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Рисуно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3712" y="0"/>
            <a:ext cx="929207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150560" y="1409760"/>
            <a:ext cx="6309000" cy="4007520"/>
          </a:xfrm>
          <a:prstGeom prst="rect">
            <a:avLst/>
          </a:prstGeom>
          <a:ln>
            <a:noFill/>
          </a:ln>
        </p:spPr>
      </p:pic>
      <p:pic>
        <p:nvPicPr>
          <p:cNvPr id="379" name="Рисунок 2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44" t="575"/>
          <a:stretch/>
        </p:blipFill>
        <p:spPr>
          <a:xfrm rot="5340000">
            <a:off x="4970160" y="-725760"/>
            <a:ext cx="6234840" cy="8210520"/>
          </a:xfrm>
          <a:prstGeom prst="rect">
            <a:avLst/>
          </a:prstGeom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80" name="Line 1"/>
          <p:cNvSpPr/>
          <p:nvPr/>
        </p:nvSpPr>
        <p:spPr>
          <a:xfrm>
            <a:off x="5015880" y="2564640"/>
            <a:ext cx="1080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Line 1"/>
          <p:cNvSpPr/>
          <p:nvPr/>
        </p:nvSpPr>
        <p:spPr>
          <a:xfrm>
            <a:off x="5015880" y="2060640"/>
            <a:ext cx="2880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3" name="Рисунок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67"/>
          <a:stretch/>
        </p:blipFill>
        <p:spPr>
          <a:xfrm>
            <a:off x="119336" y="-100080"/>
            <a:ext cx="4248000" cy="6958080"/>
          </a:xfrm>
          <a:prstGeom prst="rect">
            <a:avLst/>
          </a:prstGeom>
          <a:ln>
            <a:noFill/>
          </a:ln>
        </p:spPr>
      </p:pic>
      <p:pic>
        <p:nvPicPr>
          <p:cNvPr id="7" name="Picture 9" descr="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28" y="0"/>
            <a:ext cx="8983383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Line 1"/>
          <p:cNvSpPr/>
          <p:nvPr/>
        </p:nvSpPr>
        <p:spPr>
          <a:xfrm>
            <a:off x="2855520" y="2852640"/>
            <a:ext cx="936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8" name="Line 2"/>
          <p:cNvSpPr/>
          <p:nvPr/>
        </p:nvSpPr>
        <p:spPr>
          <a:xfrm>
            <a:off x="6239880" y="4149000"/>
            <a:ext cx="864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9" name="Рисунок 38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15480" y="101520"/>
            <a:ext cx="9334440" cy="6756480"/>
          </a:xfrm>
          <a:prstGeom prst="rect">
            <a:avLst/>
          </a:prstGeom>
          <a:ln>
            <a:noFill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92144" y="4149080"/>
            <a:ext cx="864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Line 1"/>
          <p:cNvSpPr/>
          <p:nvPr/>
        </p:nvSpPr>
        <p:spPr>
          <a:xfrm>
            <a:off x="9912424" y="692696"/>
            <a:ext cx="504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1" name="Line 2"/>
          <p:cNvSpPr/>
          <p:nvPr/>
        </p:nvSpPr>
        <p:spPr>
          <a:xfrm>
            <a:off x="7823880" y="908640"/>
            <a:ext cx="288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2" name="Рисунок 39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59496" y="0"/>
            <a:ext cx="9118440" cy="6858000"/>
          </a:xfrm>
          <a:prstGeom prst="rect">
            <a:avLst/>
          </a:prstGeom>
          <a:ln>
            <a:noFill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056440" y="692696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312024" y="908720"/>
            <a:ext cx="2880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4" name="CustomShape 1"/>
          <p:cNvSpPr/>
          <p:nvPr/>
        </p:nvSpPr>
        <p:spPr>
          <a:xfrm>
            <a:off x="1055520" y="908640"/>
            <a:ext cx="102967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3215680" y="1124744"/>
            <a:ext cx="4461327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195442"/>
                </a:solidFill>
                <a:latin typeface="Arial Black"/>
              </a:rPr>
              <a:t>  </a:t>
            </a:r>
            <a:r>
              <a:rPr lang="ru-RU" sz="3600" b="1" strike="noStrike" spc="-1" dirty="0" smtClean="0">
                <a:solidFill>
                  <a:srgbClr val="195442"/>
                </a:solidFill>
                <a:latin typeface="Arial Black"/>
              </a:rPr>
              <a:t>5</a:t>
            </a:r>
            <a:r>
              <a:rPr lang="ru-RU" sz="3600" b="1" strike="noStrike" spc="-1" dirty="0">
                <a:solidFill>
                  <a:srgbClr val="195442"/>
                </a:solidFill>
                <a:latin typeface="Arial Black"/>
              </a:rPr>
              <a:t>. Публикации: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911520" y="1432080"/>
            <a:ext cx="10584720" cy="38226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">
              <a:lnSpc>
                <a:spcPct val="100000"/>
              </a:lnSpc>
              <a:spcBef>
                <a:spcPts val="300"/>
              </a:spcBef>
            </a:pPr>
            <a:endParaRPr lang="ru-RU" sz="2400" b="1" dirty="0" smtClean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/>
            </a:endParaRPr>
          </a:p>
          <a:p>
            <a:pPr marL="45720">
              <a:lnSpc>
                <a:spcPct val="100000"/>
              </a:lnSpc>
              <a:spcBef>
                <a:spcPts val="300"/>
              </a:spcBef>
            </a:pPr>
            <a:endParaRPr lang="ru-RU" sz="2400" b="1" dirty="0" smtClean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/>
            </a:endParaRPr>
          </a:p>
          <a:p>
            <a:pPr marL="45720">
              <a:lnSpc>
                <a:spcPct val="100000"/>
              </a:lnSpc>
              <a:spcBef>
                <a:spcPts val="300"/>
              </a:spcBef>
            </a:pPr>
            <a:endParaRPr lang="ru-RU" sz="2400" b="1" dirty="0" smtClean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/>
            </a:endParaRPr>
          </a:p>
          <a:p>
            <a:pPr marL="45720">
              <a:lnSpc>
                <a:spcPct val="100000"/>
              </a:lnSpc>
              <a:spcBef>
                <a:spcPts val="300"/>
              </a:spcBef>
            </a:pPr>
            <a:r>
              <a:rPr lang="en-US" sz="40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             </a:t>
            </a:r>
            <a:r>
              <a:rPr lang="ru-RU" sz="40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Интернет - публикации</a:t>
            </a:r>
            <a:r>
              <a:rPr lang="ru-RU" sz="40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</a:rPr>
              <a:t> -</a:t>
            </a:r>
            <a:r>
              <a:rPr lang="ru-RU" sz="40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2;</a:t>
            </a:r>
          </a:p>
          <a:p>
            <a:pPr marL="45720">
              <a:lnSpc>
                <a:spcPct val="100000"/>
              </a:lnSpc>
              <a:spcBef>
                <a:spcPts val="300"/>
              </a:spcBef>
            </a:pPr>
            <a:r>
              <a:rPr lang="en-US" sz="40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itchFamily="18" charset="0"/>
              </a:rPr>
              <a:t>        </a:t>
            </a:r>
            <a:r>
              <a:rPr lang="ru-RU" sz="40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itchFamily="18" charset="0"/>
              </a:rPr>
              <a:t>Республиканский уровень – 1.</a:t>
            </a:r>
            <a:r>
              <a:rPr sz="4000" dirty="0" smtClean="0">
                <a:latin typeface="Georgia" pitchFamily="18" charset="0"/>
              </a:rPr>
              <a:t/>
            </a:r>
            <a:br>
              <a:rPr sz="4000" dirty="0" smtClean="0">
                <a:latin typeface="Georgia" pitchFamily="18" charset="0"/>
              </a:rPr>
            </a:br>
            <a:endParaRPr sz="4000" dirty="0" smtClean="0">
              <a:latin typeface="Georgia" pitchFamily="18" charset="0"/>
            </a:endParaRPr>
          </a:p>
          <a:p>
            <a:pPr marL="45720">
              <a:lnSpc>
                <a:spcPct val="100000"/>
              </a:lnSpc>
              <a:spcBef>
                <a:spcPts val="300"/>
              </a:spcBef>
            </a:pPr>
            <a:r>
              <a:rPr dirty="0" smtClean="0"/>
              <a:t/>
            </a:r>
            <a:br>
              <a:rPr dirty="0" smtClean="0"/>
            </a:b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712" y="0"/>
            <a:ext cx="5021801" cy="691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51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744" y="0"/>
            <a:ext cx="45365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8248" y="0"/>
            <a:ext cx="40727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976" y="0"/>
            <a:ext cx="4863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настав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448" y="0"/>
            <a:ext cx="49776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11360" y="-186480"/>
            <a:ext cx="5040360" cy="6998400"/>
          </a:xfrm>
          <a:prstGeom prst="rect">
            <a:avLst/>
          </a:prstGeom>
          <a:ln>
            <a:noFill/>
          </a:ln>
        </p:spPr>
      </p:pic>
      <p:pic>
        <p:nvPicPr>
          <p:cNvPr id="398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16240" y="0"/>
            <a:ext cx="4464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4" name="CustomShape 1"/>
          <p:cNvSpPr/>
          <p:nvPr/>
        </p:nvSpPr>
        <p:spPr>
          <a:xfrm>
            <a:off x="1055520" y="908640"/>
            <a:ext cx="102967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839416" y="260648"/>
            <a:ext cx="1063332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 smtClean="0">
                <a:solidFill>
                  <a:srgbClr val="195442"/>
                </a:solidFill>
                <a:latin typeface="Arial Black"/>
              </a:rPr>
              <a:t>6.Выступления на заседаниях методических советов, научно- практических конференциях, </a:t>
            </a:r>
            <a:r>
              <a:rPr lang="ru-RU" sz="3600" b="1" spc="-1" dirty="0" smtClean="0">
                <a:solidFill>
                  <a:srgbClr val="195442"/>
                </a:solidFill>
                <a:latin typeface="Arial Black"/>
              </a:rPr>
              <a:t>педагогических чтениях, семинарах, секциях, форумах, радиопередачах.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06" name="CustomShape 3"/>
          <p:cNvSpPr/>
          <p:nvPr/>
        </p:nvSpPr>
        <p:spPr>
          <a:xfrm>
            <a:off x="2135560" y="3789040"/>
            <a:ext cx="8304120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Республиканский уровень </a:t>
            </a: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-2;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Муниципальный </a:t>
            </a:r>
            <a:r>
              <a:rPr lang="ru-RU" sz="4000" b="1" strike="noStrike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уровень </a:t>
            </a:r>
            <a:r>
              <a:rPr lang="ru-RU" sz="4000" b="1" strike="noStrike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-2;</a:t>
            </a:r>
            <a:endParaRPr lang="ru-RU" sz="4000" b="1" strike="noStrike" dirty="0" smtClean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eorgia"/>
            </a:endParaRPr>
          </a:p>
          <a:p>
            <a:pPr algn="ctr">
              <a:lnSpc>
                <a:spcPct val="100000"/>
              </a:lnSpc>
            </a:pPr>
            <a:r>
              <a:rPr lang="ru-RU" sz="40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Уровень ДОУ – 1.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963000" y="1981080"/>
            <a:ext cx="10362960" cy="1361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408" name="TextShape 2"/>
          <p:cNvSpPr txBox="1"/>
          <p:nvPr/>
        </p:nvSpPr>
        <p:spPr>
          <a:xfrm>
            <a:off x="963000" y="3367080"/>
            <a:ext cx="10362960" cy="150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pic>
        <p:nvPicPr>
          <p:cNvPr id="5" name="Рисунок 4" descr="4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188640"/>
            <a:ext cx="497909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84" y="0"/>
            <a:ext cx="80402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51"/>
          <a:stretch/>
        </p:blipFill>
        <p:spPr>
          <a:xfrm>
            <a:off x="0" y="-198784"/>
            <a:ext cx="4141106" cy="7056784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488488" y="2636912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6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ымянны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448" y="0"/>
            <a:ext cx="4817211" cy="68580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487488" y="2852936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016" y="0"/>
            <a:ext cx="4979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4844160" y="-711360"/>
            <a:ext cx="6857640" cy="8280720"/>
          </a:xfrm>
          <a:prstGeom prst="rect">
            <a:avLst/>
          </a:prstGeom>
          <a:ln>
            <a:noFill/>
          </a:ln>
        </p:spPr>
      </p:pic>
      <p:pic>
        <p:nvPicPr>
          <p:cNvPr id="413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347840" y="1376640"/>
            <a:ext cx="6857640" cy="4104000"/>
          </a:xfrm>
          <a:prstGeom prst="rect">
            <a:avLst/>
          </a:prstGeom>
          <a:ln>
            <a:noFill/>
          </a:ln>
        </p:spPr>
      </p:pic>
      <p:sp>
        <p:nvSpPr>
          <p:cNvPr id="414" name="Line 1"/>
          <p:cNvSpPr/>
          <p:nvPr/>
        </p:nvSpPr>
        <p:spPr>
          <a:xfrm>
            <a:off x="8832240" y="3861000"/>
            <a:ext cx="2736360" cy="7200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0000 (1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960440" cy="6858000"/>
          </a:xfrm>
          <a:prstGeom prst="rect">
            <a:avLst/>
          </a:prstGeom>
        </p:spPr>
      </p:pic>
      <p:pic>
        <p:nvPicPr>
          <p:cNvPr id="4" name="Рисунок 3" descr="SCAN00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5760" y="0"/>
            <a:ext cx="8256240" cy="68580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76520" y="3861048"/>
            <a:ext cx="936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6" name="CustomShape 1"/>
          <p:cNvSpPr/>
          <p:nvPr/>
        </p:nvSpPr>
        <p:spPr>
          <a:xfrm>
            <a:off x="1055520" y="908640"/>
            <a:ext cx="102967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417" name="CustomShape 2"/>
          <p:cNvSpPr/>
          <p:nvPr/>
        </p:nvSpPr>
        <p:spPr>
          <a:xfrm>
            <a:off x="1415480" y="908720"/>
            <a:ext cx="9072846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195442"/>
                </a:solidFill>
                <a:latin typeface="Arial Black"/>
              </a:rPr>
              <a:t>7. Проведение открытых занятий,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195442"/>
                </a:solidFill>
                <a:latin typeface="Arial Black"/>
              </a:rPr>
              <a:t> мастер-классов, мероприятий.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1559496" y="2780928"/>
            <a:ext cx="830412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Республиканский уровень </a:t>
            </a: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-5;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Муниципальный уровень </a:t>
            </a: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-1;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Уровень ДОУ </a:t>
            </a: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-1. 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Shape 1"/>
          <p:cNvSpPr txBox="1"/>
          <p:nvPr/>
        </p:nvSpPr>
        <p:spPr>
          <a:xfrm>
            <a:off x="963000" y="1981080"/>
            <a:ext cx="10362960" cy="1361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Autofit/>
          </a:bodyPr>
          <a:lstStyle/>
          <a:p>
            <a:endParaRPr lang="ru-RU" sz="1800" b="0" strike="noStrike" spc="-1">
              <a:solidFill>
                <a:srgbClr val="316757"/>
              </a:solidFill>
              <a:latin typeface="Georgia"/>
            </a:endParaRPr>
          </a:p>
        </p:txBody>
      </p:sp>
      <p:sp>
        <p:nvSpPr>
          <p:cNvPr id="420" name="TextShape 2"/>
          <p:cNvSpPr txBox="1"/>
          <p:nvPr/>
        </p:nvSpPr>
        <p:spPr>
          <a:xfrm>
            <a:off x="963000" y="3367080"/>
            <a:ext cx="10362960" cy="150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ru-RU" sz="2800" b="0" strike="noStrike" spc="-1">
              <a:solidFill>
                <a:srgbClr val="316757"/>
              </a:solidFill>
              <a:latin typeface="Georgia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448" y="-14172"/>
            <a:ext cx="4989385" cy="687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992" y="0"/>
            <a:ext cx="49790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ЕМИНАР-ПРАКТИКУМ ПОЛИКУЛЬТУРА РЕСПУБЛ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02288" y="68288"/>
            <a:ext cx="6858000" cy="6721424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1136560" y="2708920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616280" y="2852936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Изображение 1" descr="баннер на 1 февраля  в слоях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720" y="0"/>
            <a:ext cx="583264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12192000" cy="71014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3352" y="-42485"/>
            <a:ext cx="11928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" dirty="0" smtClean="0">
                <a:solidFill>
                  <a:srgbClr val="003300"/>
                </a:solidFill>
                <a:latin typeface="Arial Black"/>
              </a:rPr>
              <a:t>Педагогический опыт </a:t>
            </a:r>
            <a:r>
              <a:rPr lang="ru-RU" spc="-1" dirty="0" smtClean="0">
                <a:solidFill>
                  <a:srgbClr val="003300"/>
                </a:solidFill>
                <a:latin typeface="+mj-lt"/>
              </a:rPr>
              <a:t>«</a:t>
            </a:r>
            <a:r>
              <a:rPr lang="ru-RU" dirty="0" smtClean="0">
                <a:solidFill>
                  <a:srgbClr val="003300"/>
                </a:solidFill>
              </a:rPr>
              <a:t>Использование музыкотерапии, как средства укрепления психологического здоровья в контексте развития творческих способностей детей, в том числе с ОВЗ» размещён на сайте ДОУ</a:t>
            </a:r>
          </a:p>
          <a:p>
            <a:endParaRPr lang="ru-RU" dirty="0" smtClean="0">
              <a:solidFill>
                <a:srgbClr val="003300"/>
              </a:solidFill>
            </a:endParaRPr>
          </a:p>
          <a:p>
            <a:endParaRPr lang="ru-RU" dirty="0" smtClean="0">
              <a:solidFill>
                <a:srgbClr val="003300"/>
              </a:solidFill>
            </a:endParaRPr>
          </a:p>
          <a:p>
            <a:endParaRPr lang="ru-RU" dirty="0" smtClean="0">
              <a:solidFill>
                <a:srgbClr val="003300"/>
              </a:solidFill>
            </a:endParaRPr>
          </a:p>
          <a:p>
            <a:endParaRPr lang="ru-RU" dirty="0" smtClean="0">
              <a:solidFill>
                <a:srgbClr val="00330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76264" y="539388"/>
            <a:ext cx="897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https://nsportal.ru/detskiy-sad/razvitie-rechi/2019/03/01/pedagogichekiy-opyt</a:t>
            </a:r>
            <a:endParaRPr lang="ru-RU" dirty="0"/>
          </a:p>
        </p:txBody>
      </p:sp>
      <p:pic>
        <p:nvPicPr>
          <p:cNvPr id="9" name="Рисунок 8" descr="2020-09-06_12-36-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7648" y="907732"/>
            <a:ext cx="7128792" cy="5950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стер класс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452" y="0"/>
            <a:ext cx="49790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Рисунок 3"/>
          <p:cNvPicPr/>
          <p:nvPr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80000">
            <a:off x="-1300032" y="1189728"/>
            <a:ext cx="6851309" cy="4481752"/>
          </a:xfrm>
          <a:prstGeom prst="rect">
            <a:avLst/>
          </a:prstGeom>
          <a:ln>
            <a:noFill/>
          </a:ln>
        </p:spPr>
      </p:pic>
      <p:pic>
        <p:nvPicPr>
          <p:cNvPr id="424" name="Рисунок 4"/>
          <p:cNvPicPr/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80000">
            <a:off x="4743219" y="-463315"/>
            <a:ext cx="6994553" cy="7649943"/>
          </a:xfrm>
          <a:prstGeom prst="rect">
            <a:avLst/>
          </a:prstGeom>
          <a:ln>
            <a:noFill/>
          </a:ln>
        </p:spPr>
      </p:pic>
      <p:sp>
        <p:nvSpPr>
          <p:cNvPr id="425" name="Line 1"/>
          <p:cNvSpPr/>
          <p:nvPr/>
        </p:nvSpPr>
        <p:spPr>
          <a:xfrm>
            <a:off x="4583832" y="1412776"/>
            <a:ext cx="18003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6" name="Line 2"/>
          <p:cNvSpPr/>
          <p:nvPr/>
        </p:nvSpPr>
        <p:spPr>
          <a:xfrm>
            <a:off x="4727848" y="620688"/>
            <a:ext cx="172836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7" name="Line 3"/>
          <p:cNvSpPr/>
          <p:nvPr/>
        </p:nvSpPr>
        <p:spPr>
          <a:xfrm>
            <a:off x="8688288" y="3501008"/>
            <a:ext cx="2448000" cy="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Рисунок 1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59"/>
          <a:stretch/>
        </p:blipFill>
        <p:spPr>
          <a:xfrm rot="5340000">
            <a:off x="6233760" y="360720"/>
            <a:ext cx="5903280" cy="5992560"/>
          </a:xfrm>
          <a:prstGeom prst="rect">
            <a:avLst/>
          </a:prstGeom>
          <a:ln>
            <a:noFill/>
          </a:ln>
        </p:spPr>
      </p:pic>
      <p:pic>
        <p:nvPicPr>
          <p:cNvPr id="429" name="Рисунок 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400" y="110160"/>
            <a:ext cx="5904360" cy="6492600"/>
          </a:xfrm>
          <a:prstGeom prst="rect">
            <a:avLst/>
          </a:prstGeom>
          <a:ln>
            <a:noFill/>
          </a:ln>
        </p:spPr>
      </p:pic>
      <p:sp>
        <p:nvSpPr>
          <p:cNvPr id="430" name="Line 1"/>
          <p:cNvSpPr/>
          <p:nvPr/>
        </p:nvSpPr>
        <p:spPr>
          <a:xfrm>
            <a:off x="6599880" y="5733000"/>
            <a:ext cx="2304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6" name="CustomShape 1"/>
          <p:cNvSpPr/>
          <p:nvPr/>
        </p:nvSpPr>
        <p:spPr>
          <a:xfrm>
            <a:off x="839520" y="1340640"/>
            <a:ext cx="10657080" cy="7525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300" b="1" spc="-1" dirty="0">
                <a:solidFill>
                  <a:srgbClr val="195442"/>
                </a:solidFill>
                <a:latin typeface="Arial Black"/>
              </a:rPr>
              <a:t>8</a:t>
            </a:r>
            <a:r>
              <a:rPr lang="ru-RU" sz="4300" b="1" strike="noStrike" spc="-1" dirty="0" smtClean="0">
                <a:solidFill>
                  <a:srgbClr val="195442"/>
                </a:solidFill>
                <a:latin typeface="Arial Black"/>
              </a:rPr>
              <a:t>. </a:t>
            </a:r>
            <a:r>
              <a:rPr lang="ru-RU" sz="4300" b="1" spc="-1" dirty="0" smtClean="0">
                <a:solidFill>
                  <a:srgbClr val="195442"/>
                </a:solidFill>
                <a:latin typeface="Arial Black"/>
              </a:rPr>
              <a:t>Экспертная деятельность</a:t>
            </a:r>
            <a:endParaRPr lang="ru-RU" sz="43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2" name="CustomShape 1"/>
          <p:cNvSpPr/>
          <p:nvPr/>
        </p:nvSpPr>
        <p:spPr>
          <a:xfrm>
            <a:off x="1055520" y="908640"/>
            <a:ext cx="102967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433" name="CustomShape 2"/>
          <p:cNvSpPr/>
          <p:nvPr/>
        </p:nvSpPr>
        <p:spPr>
          <a:xfrm>
            <a:off x="531497" y="908640"/>
            <a:ext cx="11325143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spc="-1" dirty="0">
                <a:solidFill>
                  <a:srgbClr val="254D41"/>
                </a:solidFill>
                <a:latin typeface="Arial Black"/>
              </a:rPr>
              <a:t>9</a:t>
            </a:r>
            <a:r>
              <a:rPr lang="ru-RU" sz="3600" b="0" strike="noStrike" spc="-1" dirty="0" smtClean="0">
                <a:solidFill>
                  <a:srgbClr val="254D41"/>
                </a:solidFill>
                <a:latin typeface="Arial Black"/>
              </a:rPr>
              <a:t>.Общественно-педагогическая </a:t>
            </a:r>
            <a:endParaRPr lang="ru-RU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254D41"/>
                </a:solidFill>
                <a:latin typeface="Arial Black"/>
              </a:rPr>
              <a:t>активность </a:t>
            </a:r>
            <a:r>
              <a:rPr lang="ru-RU" sz="3600" b="0" strike="noStrike" spc="-1" dirty="0" smtClean="0">
                <a:solidFill>
                  <a:srgbClr val="254D41"/>
                </a:solidFill>
                <a:latin typeface="Arial Black"/>
              </a:rPr>
              <a:t>педагога: </a:t>
            </a:r>
          </a:p>
          <a:p>
            <a:pPr algn="ctr"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254D41"/>
                </a:solidFill>
                <a:latin typeface="Arial Black"/>
              </a:rPr>
              <a:t>участие в комиссиях, </a:t>
            </a:r>
          </a:p>
          <a:p>
            <a:pPr algn="ctr"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254D41"/>
                </a:solidFill>
                <a:latin typeface="Arial Black"/>
              </a:rPr>
              <a:t>педагогических сообществах, </a:t>
            </a:r>
          </a:p>
          <a:p>
            <a:pPr algn="ctr"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254D41"/>
                </a:solidFill>
                <a:latin typeface="Arial Black"/>
              </a:rPr>
              <a:t>в жюри конкурсов.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34" name="CustomShape 3"/>
          <p:cNvSpPr/>
          <p:nvPr/>
        </p:nvSpPr>
        <p:spPr>
          <a:xfrm>
            <a:off x="1487488" y="3933056"/>
            <a:ext cx="8304120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Уровень ДОУ </a:t>
            </a: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– 2.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129" y="1"/>
            <a:ext cx="49790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-37480"/>
            <a:ext cx="5006308" cy="689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783632" y="3429000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1464" y="0"/>
            <a:ext cx="9509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-1" dirty="0" smtClean="0">
                <a:solidFill>
                  <a:srgbClr val="254D41"/>
                </a:solidFill>
                <a:latin typeface="Arial Black"/>
              </a:rPr>
              <a:t>10.Релизация регионального компонента в образовательном процессе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008" y="404664"/>
            <a:ext cx="4685299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4"/>
          <a:stretch>
            <a:fillRect/>
          </a:stretch>
        </p:blipFill>
        <p:spPr bwMode="auto">
          <a:xfrm>
            <a:off x="1631504" y="404664"/>
            <a:ext cx="4511377" cy="645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2" name="CustomShape 1"/>
          <p:cNvSpPr/>
          <p:nvPr/>
        </p:nvSpPr>
        <p:spPr>
          <a:xfrm>
            <a:off x="1055520" y="908640"/>
            <a:ext cx="102967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443" name="CustomShape 2"/>
          <p:cNvSpPr/>
          <p:nvPr/>
        </p:nvSpPr>
        <p:spPr>
          <a:xfrm>
            <a:off x="1199456" y="908720"/>
            <a:ext cx="9050532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254D41"/>
                </a:solidFill>
                <a:latin typeface="Arial Black"/>
              </a:rPr>
              <a:t>11. </a:t>
            </a:r>
            <a:r>
              <a:rPr lang="ru-RU" sz="3600" b="0" strike="noStrike" spc="-1" dirty="0">
                <a:solidFill>
                  <a:srgbClr val="254D41"/>
                </a:solidFill>
                <a:latin typeface="Arial Black"/>
              </a:rPr>
              <a:t>Участие в профессиональных</a:t>
            </a:r>
            <a:endParaRPr lang="ru-RU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254D41"/>
                </a:solidFill>
                <a:latin typeface="Arial Black"/>
              </a:rPr>
              <a:t> конкурсах: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44" name="CustomShape 3"/>
          <p:cNvSpPr/>
          <p:nvPr/>
        </p:nvSpPr>
        <p:spPr>
          <a:xfrm>
            <a:off x="1775520" y="2564904"/>
            <a:ext cx="8304120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Муниципальный </a:t>
            </a: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уровень </a:t>
            </a: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-2;</a:t>
            </a:r>
          </a:p>
          <a:p>
            <a:pPr algn="ctr">
              <a:lnSpc>
                <a:spcPct val="100000"/>
              </a:lnSpc>
            </a:pPr>
            <a:r>
              <a:rPr lang="ru-RU" sz="40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Всероссийский уровень  - 3;</a:t>
            </a:r>
          </a:p>
          <a:p>
            <a:pPr algn="ctr">
              <a:lnSpc>
                <a:spcPct val="100000"/>
              </a:lnSpc>
            </a:pP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Международный уровень – 3.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28" y="0"/>
            <a:ext cx="5018144" cy="691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нд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8048" y="0"/>
            <a:ext cx="4763072" cy="6858000"/>
          </a:xfrm>
          <a:prstGeom prst="rect">
            <a:avLst/>
          </a:prstGeom>
        </p:spPr>
      </p:pic>
      <p:pic>
        <p:nvPicPr>
          <p:cNvPr id="3075" name="Picture 3" descr="E:\АТТЕСТАЦИЯ\нг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679" y="-1"/>
            <a:ext cx="5016883" cy="6858001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783632" y="4437112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9376" y="260648"/>
            <a:ext cx="11161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" dirty="0" smtClean="0">
                <a:solidFill>
                  <a:srgbClr val="195442"/>
                </a:solidFill>
                <a:latin typeface="Arial Black"/>
              </a:rPr>
              <a:t>Структура </a:t>
            </a:r>
            <a:r>
              <a:rPr lang="ru-RU" b="1" spc="-1" dirty="0" err="1" smtClean="0">
                <a:solidFill>
                  <a:srgbClr val="195442"/>
                </a:solidFill>
                <a:latin typeface="Arial Black"/>
              </a:rPr>
              <a:t>портфолио</a:t>
            </a:r>
            <a:r>
              <a:rPr lang="ru-RU" b="1" spc="-1" dirty="0" smtClean="0">
                <a:solidFill>
                  <a:srgbClr val="195442"/>
                </a:solidFill>
                <a:latin typeface="Arial Black"/>
              </a:rPr>
              <a:t>:</a:t>
            </a:r>
          </a:p>
          <a:p>
            <a:endParaRPr lang="ru-RU" b="1" spc="-1" dirty="0" smtClean="0">
              <a:solidFill>
                <a:srgbClr val="195442"/>
              </a:solidFill>
              <a:latin typeface="Arial Black"/>
            </a:endParaRPr>
          </a:p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7368" y="692696"/>
            <a:ext cx="110892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Организация партнёрского взаимодействия с родителями для решения воспитательных и образовательных задач.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Наличие публикаций.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 педагогических чтениях, семинарах, секциях, форумах, радиопередачах (</a:t>
            </a:r>
            <a:r>
              <a:rPr lang="ru-RU" b="1" dirty="0" err="1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деятельность.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Реализация регионального компонента в образовательном процессе.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12. Наставничество.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2C563C"/>
                </a:solidFill>
                <a:latin typeface="Times New Roman" pitchFamily="18" charset="0"/>
                <a:cs typeface="Times New Roman" pitchFamily="18" charset="0"/>
              </a:rPr>
              <a:t>13. Награды и поощрения педагога.</a:t>
            </a:r>
            <a:endParaRPr lang="ru-RU" b="1" dirty="0">
              <a:solidFill>
                <a:srgbClr val="2C563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74" y="0"/>
            <a:ext cx="48483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s://upload2.schoolrm.ru/resize_cache/1151908/c3bed4c46e3bebf9034448fed65e7b8e/iblock/022/022ee22ebde5d9d76a77f98adc511a0f/09b1c75a6a28f6b8abe777115f411da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732" y="0"/>
            <a:ext cx="4567534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ырова конкурс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0"/>
            <a:ext cx="4853565" cy="6858000"/>
          </a:xfrm>
          <a:prstGeom prst="rect">
            <a:avLst/>
          </a:prstGeom>
        </p:spPr>
      </p:pic>
      <p:pic>
        <p:nvPicPr>
          <p:cNvPr id="5" name="Рисунок 4" descr="гордость росс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4032" y="0"/>
            <a:ext cx="48635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3520" y="21240"/>
            <a:ext cx="4849200" cy="685764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3432" y="360"/>
            <a:ext cx="4849200" cy="685764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3432" y="0"/>
            <a:ext cx="4849200" cy="685764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28048" y="0"/>
            <a:ext cx="484992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9" name="CustomShape 1"/>
          <p:cNvSpPr/>
          <p:nvPr/>
        </p:nvSpPr>
        <p:spPr>
          <a:xfrm>
            <a:off x="2855640" y="2204864"/>
            <a:ext cx="609552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 smtClean="0">
                <a:solidFill>
                  <a:srgbClr val="195442"/>
                </a:solidFill>
                <a:latin typeface="Arial Black"/>
              </a:rPr>
              <a:t>12. Наставничество.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341" y="0"/>
            <a:ext cx="4979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008" y="-1"/>
            <a:ext cx="497909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919536" y="4005064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9" name="CustomShape 1"/>
          <p:cNvSpPr/>
          <p:nvPr/>
        </p:nvSpPr>
        <p:spPr>
          <a:xfrm>
            <a:off x="1091880" y="939240"/>
            <a:ext cx="102967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460" name="CustomShape 2"/>
          <p:cNvSpPr/>
          <p:nvPr/>
        </p:nvSpPr>
        <p:spPr>
          <a:xfrm>
            <a:off x="1570139" y="908640"/>
            <a:ext cx="8199722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254D41"/>
                </a:solidFill>
                <a:latin typeface="Arial Black"/>
              </a:rPr>
              <a:t>13.Награды и поощрения </a:t>
            </a:r>
            <a:endParaRPr lang="ru-RU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254D41"/>
                </a:solidFill>
                <a:latin typeface="Arial Black"/>
              </a:rPr>
              <a:t>в </a:t>
            </a:r>
            <a:r>
              <a:rPr lang="ru-RU" sz="3600" b="0" strike="noStrike" spc="-1" dirty="0" err="1">
                <a:solidFill>
                  <a:srgbClr val="254D41"/>
                </a:solidFill>
                <a:latin typeface="Arial Black"/>
              </a:rPr>
              <a:t>межаттестационный</a:t>
            </a:r>
            <a:r>
              <a:rPr lang="ru-RU" sz="3600" b="0" strike="noStrike" spc="-1" dirty="0">
                <a:solidFill>
                  <a:srgbClr val="254D41"/>
                </a:solidFill>
                <a:latin typeface="Arial Black"/>
              </a:rPr>
              <a:t> период.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61" name="CustomShape 3"/>
          <p:cNvSpPr/>
          <p:nvPr/>
        </p:nvSpPr>
        <p:spPr>
          <a:xfrm>
            <a:off x="1847528" y="2708920"/>
            <a:ext cx="9433048" cy="22837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Всер</a:t>
            </a: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оссийский уровень -1;</a:t>
            </a:r>
          </a:p>
          <a:p>
            <a:pPr>
              <a:lnSpc>
                <a:spcPct val="100000"/>
              </a:lnSpc>
            </a:pP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Муниципальный </a:t>
            </a: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уровень </a:t>
            </a:r>
            <a:r>
              <a:rPr lang="ru-RU" sz="4000" b="1" strike="noStrike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-3;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Интернет-1.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300"/>
              </a:spcBef>
            </a:pP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ос грамот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0"/>
            <a:ext cx="83529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Рисунок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040" y="0"/>
            <a:ext cx="4843640" cy="6857640"/>
          </a:xfrm>
          <a:prstGeom prst="rect">
            <a:avLst/>
          </a:prstGeom>
          <a:ln>
            <a:noFill/>
          </a:ln>
        </p:spPr>
      </p:pic>
      <p:pic>
        <p:nvPicPr>
          <p:cNvPr id="463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7408" y="0"/>
            <a:ext cx="49878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408" y="0"/>
            <a:ext cx="4899695" cy="6858000"/>
          </a:xfrm>
          <a:prstGeom prst="rect">
            <a:avLst/>
          </a:prstGeom>
        </p:spPr>
      </p:pic>
      <p:pic>
        <p:nvPicPr>
          <p:cNvPr id="9" name="Рисунок 8" descr="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6040" y="0"/>
            <a:ext cx="48196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9" name="CustomShape 1"/>
          <p:cNvSpPr/>
          <p:nvPr/>
        </p:nvSpPr>
        <p:spPr>
          <a:xfrm>
            <a:off x="1055520" y="908640"/>
            <a:ext cx="1029672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1908501" y="2564904"/>
            <a:ext cx="8374407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dirty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/>
              </a:rPr>
              <a:t>Республиканский уровень -1; </a:t>
            </a:r>
            <a:endParaRPr lang="ru-RU" sz="4000" b="1" strike="noStrike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4000" b="0" strike="noStrike" spc="-1" dirty="0">
              <a:latin typeface="Arial"/>
            </a:endParaRPr>
          </a:p>
        </p:txBody>
      </p:sp>
      <p:sp>
        <p:nvSpPr>
          <p:cNvPr id="351" name="CustomShape 3"/>
          <p:cNvSpPr/>
          <p:nvPr/>
        </p:nvSpPr>
        <p:spPr>
          <a:xfrm>
            <a:off x="1055520" y="692640"/>
            <a:ext cx="10512720" cy="1875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pc="-1" dirty="0">
                <a:solidFill>
                  <a:srgbClr val="195442"/>
                </a:solidFill>
                <a:latin typeface="Arial Black"/>
              </a:rPr>
              <a:t>1</a:t>
            </a:r>
            <a:r>
              <a:rPr lang="ru-RU" sz="3600" b="1" strike="noStrike" spc="-1" dirty="0" smtClean="0">
                <a:solidFill>
                  <a:srgbClr val="195442"/>
                </a:solidFill>
                <a:latin typeface="Arial Black"/>
              </a:rPr>
              <a:t>. </a:t>
            </a:r>
            <a:r>
              <a:rPr lang="ru-RU" sz="3600" b="1" strike="noStrike" spc="-1" dirty="0">
                <a:solidFill>
                  <a:srgbClr val="195442"/>
                </a:solidFill>
                <a:latin typeface="Arial Black"/>
              </a:rPr>
              <a:t>Наличие авторских программ, методических пособий.</a:t>
            </a:r>
            <a:r>
              <a:rPr dirty="0"/>
              <a:t/>
            </a:r>
            <a:br>
              <a:rPr dirty="0"/>
            </a:br>
            <a:endParaRPr lang="ru-RU" sz="4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Рисунок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1424" y="360"/>
            <a:ext cx="5544360" cy="685764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0016" y="0"/>
            <a:ext cx="4855975" cy="685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35760" y="4509120"/>
            <a:ext cx="936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720" y="0"/>
            <a:ext cx="49790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439816" y="2924944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ook.com.ua-87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2536" y="1268760"/>
            <a:ext cx="1059004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-1" dirty="0" smtClean="0">
                <a:solidFill>
                  <a:srgbClr val="195442"/>
                </a:solidFill>
                <a:latin typeface="Arial Black"/>
              </a:rPr>
              <a:t>   </a:t>
            </a:r>
            <a:r>
              <a:rPr lang="ru-RU" sz="3600" b="1" spc="-1" dirty="0" smtClean="0">
                <a:solidFill>
                  <a:srgbClr val="195442"/>
                </a:solidFill>
                <a:latin typeface="Arial Black"/>
              </a:rPr>
              <a:t>2. Организация партнёрского</a:t>
            </a:r>
          </a:p>
          <a:p>
            <a:pPr algn="ctr"/>
            <a:r>
              <a:rPr lang="en-US" sz="3600" b="1" spc="-1" dirty="0" smtClean="0">
                <a:solidFill>
                  <a:srgbClr val="195442"/>
                </a:solidFill>
                <a:latin typeface="Arial Black"/>
              </a:rPr>
              <a:t> </a:t>
            </a:r>
            <a:r>
              <a:rPr lang="ru-RU" sz="3600" b="1" spc="-1" dirty="0" smtClean="0">
                <a:solidFill>
                  <a:srgbClr val="195442"/>
                </a:solidFill>
                <a:latin typeface="Arial Black"/>
              </a:rPr>
              <a:t> взаимодействия с родителями для</a:t>
            </a:r>
          </a:p>
          <a:p>
            <a:pPr algn="ctr"/>
            <a:r>
              <a:rPr lang="ru-RU" sz="3600" b="1" spc="-1" dirty="0" smtClean="0">
                <a:solidFill>
                  <a:srgbClr val="195442"/>
                </a:solidFill>
                <a:latin typeface="Arial Black"/>
              </a:rPr>
              <a:t>решения воспитательных и </a:t>
            </a:r>
          </a:p>
          <a:p>
            <a:pPr algn="ctr"/>
            <a:r>
              <a:rPr lang="ru-RU" sz="3600" b="1" spc="-1" dirty="0" smtClean="0">
                <a:solidFill>
                  <a:srgbClr val="195442"/>
                </a:solidFill>
                <a:latin typeface="Arial Black"/>
              </a:rPr>
              <a:t>образовательных задач </a:t>
            </a:r>
            <a:r>
              <a:rPr lang="ru-RU" sz="4000" b="1" spc="-1" dirty="0" smtClean="0">
                <a:solidFill>
                  <a:srgbClr val="195442"/>
                </a:solidFill>
                <a:latin typeface="Arial Black"/>
              </a:rPr>
              <a:t>.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1A53C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1A53C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1A53C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20104</TotalTime>
  <Words>563</Words>
  <Application>Microsoft Office PowerPoint</Application>
  <PresentationFormat>Широкоэкранный</PresentationFormat>
  <Paragraphs>118</Paragraphs>
  <Slides>58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7" baseType="lpstr">
      <vt:lpstr>Arial</vt:lpstr>
      <vt:lpstr>Arial Black</vt:lpstr>
      <vt:lpstr>DejaVu Sans</vt:lpstr>
      <vt:lpstr>Georgia</vt:lpstr>
      <vt:lpstr>Times New Roman</vt:lpstr>
      <vt:lpstr>Trebuchet MS</vt:lpstr>
      <vt:lpstr>Wingdings 2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ПК1</cp:lastModifiedBy>
  <cp:revision>1243</cp:revision>
  <dcterms:created xsi:type="dcterms:W3CDTF">2014-10-13T18:43:31Z</dcterms:created>
  <dcterms:modified xsi:type="dcterms:W3CDTF">2020-09-07T06:20:28Z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84</vt:i4>
  </property>
</Properties>
</file>