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81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5" r:id="rId28"/>
    <p:sldId id="287" r:id="rId29"/>
    <p:sldId id="289" r:id="rId30"/>
    <p:sldId id="291" r:id="rId31"/>
    <p:sldId id="293" r:id="rId32"/>
    <p:sldId id="295" r:id="rId33"/>
    <p:sldId id="297" r:id="rId34"/>
    <p:sldId id="299" r:id="rId35"/>
    <p:sldId id="301" r:id="rId36"/>
    <p:sldId id="303" r:id="rId37"/>
    <p:sldId id="305" r:id="rId38"/>
    <p:sldId id="307" r:id="rId39"/>
    <p:sldId id="309" r:id="rId40"/>
    <p:sldId id="311" r:id="rId41"/>
    <p:sldId id="313" r:id="rId42"/>
    <p:sldId id="315" r:id="rId43"/>
    <p:sldId id="317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52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E6B45-7D72-4077-AA60-5315A0088216}" type="datetimeFigureOut">
              <a:rPr lang="ru-RU" smtClean="0"/>
              <a:t>28.09.2027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AEA96-5D1E-4B5C-843B-EAF2592811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81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AEA96-5D1E-4B5C-843B-EAF25928117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40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BED1-E409-4D3C-A447-1E09F8D52BF0}" type="datetimeFigureOut">
              <a:rPr lang="ru-RU" smtClean="0"/>
              <a:t>28.09.2027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185D-C148-4096-A3FC-6478080A6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719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BED1-E409-4D3C-A447-1E09F8D52BF0}" type="datetimeFigureOut">
              <a:rPr lang="ru-RU" smtClean="0"/>
              <a:t>28.09.2027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185D-C148-4096-A3FC-6478080A6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98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BED1-E409-4D3C-A447-1E09F8D52BF0}" type="datetimeFigureOut">
              <a:rPr lang="ru-RU" smtClean="0"/>
              <a:t>28.09.2027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185D-C148-4096-A3FC-6478080A6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462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BED1-E409-4D3C-A447-1E09F8D52BF0}" type="datetimeFigureOut">
              <a:rPr lang="ru-RU" smtClean="0"/>
              <a:t>28.09.2027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185D-C148-4096-A3FC-6478080A6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74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BED1-E409-4D3C-A447-1E09F8D52BF0}" type="datetimeFigureOut">
              <a:rPr lang="ru-RU" smtClean="0"/>
              <a:t>28.09.2027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185D-C148-4096-A3FC-6478080A6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256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BED1-E409-4D3C-A447-1E09F8D52BF0}" type="datetimeFigureOut">
              <a:rPr lang="ru-RU" smtClean="0"/>
              <a:t>28.09.2027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185D-C148-4096-A3FC-6478080A6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352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BED1-E409-4D3C-A447-1E09F8D52BF0}" type="datetimeFigureOut">
              <a:rPr lang="ru-RU" smtClean="0"/>
              <a:t>28.09.2027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185D-C148-4096-A3FC-6478080A6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23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BED1-E409-4D3C-A447-1E09F8D52BF0}" type="datetimeFigureOut">
              <a:rPr lang="ru-RU" smtClean="0"/>
              <a:t>28.09.2027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185D-C148-4096-A3FC-6478080A6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634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BED1-E409-4D3C-A447-1E09F8D52BF0}" type="datetimeFigureOut">
              <a:rPr lang="ru-RU" smtClean="0"/>
              <a:t>28.09.2027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185D-C148-4096-A3FC-6478080A6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770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BED1-E409-4D3C-A447-1E09F8D52BF0}" type="datetimeFigureOut">
              <a:rPr lang="ru-RU" smtClean="0"/>
              <a:t>28.09.2027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185D-C148-4096-A3FC-6478080A6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91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BED1-E409-4D3C-A447-1E09F8D52BF0}" type="datetimeFigureOut">
              <a:rPr lang="ru-RU" smtClean="0"/>
              <a:t>28.09.2027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185D-C148-4096-A3FC-6478080A6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101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2BED1-E409-4D3C-A447-1E09F8D52BF0}" type="datetimeFigureOut">
              <a:rPr lang="ru-RU" smtClean="0"/>
              <a:t>28.09.2027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4185D-C148-4096-A3FC-6478080A6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02634"/>
          </a:xfrm>
        </p:spPr>
        <p:txBody>
          <a:bodyPr/>
          <a:lstStyle/>
          <a:p>
            <a:r>
              <a:rPr lang="ru-RU" altLang="ru-RU" b="1" i="1" dirty="0" smtClean="0">
                <a:latin typeface="Times New Roman" pitchFamily="18" charset="0"/>
              </a:rPr>
              <a:t>ПОРТФОЛИО </a:t>
            </a:r>
            <a:br>
              <a:rPr lang="ru-RU" altLang="ru-RU" b="1" i="1" dirty="0" smtClean="0">
                <a:latin typeface="Times New Roman" pitchFamily="18" charset="0"/>
              </a:rPr>
            </a:br>
            <a:r>
              <a:rPr lang="ru-RU" altLang="ru-RU" b="1" i="1" dirty="0" smtClean="0">
                <a:latin typeface="Times New Roman" pitchFamily="18" charset="0"/>
              </a:rPr>
              <a:t>ПРЕПОДАВАТЕЛЯ ПО КЛАССУ ФОРТЕПИАНО </a:t>
            </a:r>
            <a:br>
              <a:rPr lang="ru-RU" altLang="ru-RU" b="1" i="1" dirty="0" smtClean="0">
                <a:latin typeface="Times New Roman" pitchFamily="18" charset="0"/>
              </a:rPr>
            </a:br>
            <a:r>
              <a:rPr lang="ru-RU" altLang="ru-RU" b="1" i="1" dirty="0" smtClean="0">
                <a:latin typeface="Times New Roman" pitchFamily="18" charset="0"/>
              </a:rPr>
              <a:t>КУТУЗОВОЙ</a:t>
            </a:r>
            <a:br>
              <a:rPr lang="ru-RU" altLang="ru-RU" b="1" i="1" dirty="0" smtClean="0">
                <a:latin typeface="Times New Roman" pitchFamily="18" charset="0"/>
              </a:rPr>
            </a:br>
            <a:r>
              <a:rPr lang="ru-RU" altLang="ru-RU" b="1" i="1" dirty="0" smtClean="0">
                <a:latin typeface="Times New Roman" pitchFamily="18" charset="0"/>
              </a:rPr>
              <a:t> ЛЮДМИЛЫ ВЛАДИМИРОВНЫ </a:t>
            </a:r>
            <a:br>
              <a:rPr lang="ru-RU" altLang="ru-RU" b="1" i="1" dirty="0" smtClean="0">
                <a:latin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4471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" r="2333" b="24176"/>
          <a:stretch/>
        </p:blipFill>
        <p:spPr>
          <a:xfrm>
            <a:off x="1907704" y="188640"/>
            <a:ext cx="540060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47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препол кутузова\справка7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r="1578" b="12164"/>
          <a:stretch/>
        </p:blipFill>
        <p:spPr bwMode="auto">
          <a:xfrm>
            <a:off x="1907704" y="188640"/>
            <a:ext cx="540060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141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преп васляева для презентации\д16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1"/>
          <a:stretch/>
        </p:blipFill>
        <p:spPr bwMode="auto">
          <a:xfrm>
            <a:off x="35496" y="188640"/>
            <a:ext cx="439248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препол кутузова\справка9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0"/>
          <a:stretch/>
        </p:blipFill>
        <p:spPr bwMode="auto">
          <a:xfrm>
            <a:off x="4788024" y="188640"/>
            <a:ext cx="432048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709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препол кутузова\справка1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4"/>
          <a:stretch/>
        </p:blipFill>
        <p:spPr bwMode="auto">
          <a:xfrm>
            <a:off x="4716016" y="188640"/>
            <a:ext cx="4331731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препол кутузова\справка13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3"/>
          <a:stretch/>
        </p:blipFill>
        <p:spPr bwMode="auto">
          <a:xfrm>
            <a:off x="107504" y="188640"/>
            <a:ext cx="432048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813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препол кутузова\справка1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4"/>
          <a:stretch/>
        </p:blipFill>
        <p:spPr bwMode="auto">
          <a:xfrm>
            <a:off x="1907703" y="188640"/>
            <a:ext cx="5400601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391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препол кутузова\справка15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" r="2013" b="38688"/>
          <a:stretch/>
        </p:blipFill>
        <p:spPr bwMode="auto">
          <a:xfrm>
            <a:off x="107504" y="404664"/>
            <a:ext cx="423349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препол кутузова\спр16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4"/>
          <a:stretch/>
        </p:blipFill>
        <p:spPr bwMode="auto">
          <a:xfrm>
            <a:off x="4788024" y="404664"/>
            <a:ext cx="41730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975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препол кутузова\спр17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9" b="16026"/>
          <a:stretch/>
        </p:blipFill>
        <p:spPr bwMode="auto">
          <a:xfrm>
            <a:off x="1835696" y="188640"/>
            <a:ext cx="537362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814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препол кутузова\спр18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5" b="22288"/>
          <a:stretch/>
        </p:blipFill>
        <p:spPr bwMode="auto">
          <a:xfrm>
            <a:off x="1907703" y="116632"/>
            <a:ext cx="540060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924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препол кутузова\спр1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1"/>
          <a:stretch/>
        </p:blipFill>
        <p:spPr bwMode="auto">
          <a:xfrm>
            <a:off x="107504" y="188640"/>
            <a:ext cx="432048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:\препол кутузова\спр20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3"/>
          <a:stretch/>
        </p:blipFill>
        <p:spPr bwMode="auto">
          <a:xfrm>
            <a:off x="478802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391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препол кутузова\спр2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1"/>
          <a:stretch/>
        </p:blipFill>
        <p:spPr bwMode="auto">
          <a:xfrm>
            <a:off x="107504" y="188640"/>
            <a:ext cx="432048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препол кутузова\спр22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4"/>
          <a:stretch/>
        </p:blipFill>
        <p:spPr bwMode="auto">
          <a:xfrm>
            <a:off x="478802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387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препол кутузова\анкета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9" b="12301"/>
          <a:stretch/>
        </p:blipFill>
        <p:spPr bwMode="auto">
          <a:xfrm>
            <a:off x="1907704" y="260648"/>
            <a:ext cx="540060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369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препол кутузова\спр25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3" b="42341"/>
          <a:stretch/>
        </p:blipFill>
        <p:spPr bwMode="auto">
          <a:xfrm>
            <a:off x="1907704" y="188640"/>
            <a:ext cx="540060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965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препол кутузова\спр26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4" b="17065"/>
          <a:stretch/>
        </p:blipFill>
        <p:spPr bwMode="auto">
          <a:xfrm>
            <a:off x="107505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F:\препол кутузова\спр27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1"/>
          <a:stretch/>
        </p:blipFill>
        <p:spPr bwMode="auto">
          <a:xfrm>
            <a:off x="4788024" y="188640"/>
            <a:ext cx="432048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835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препол кутузова\спр28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1100" r="1938"/>
          <a:stretch/>
        </p:blipFill>
        <p:spPr bwMode="auto">
          <a:xfrm>
            <a:off x="35496" y="259882"/>
            <a:ext cx="4392488" cy="640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F:\препол кутузова\спр23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" r="1924"/>
          <a:stretch/>
        </p:blipFill>
        <p:spPr bwMode="auto">
          <a:xfrm>
            <a:off x="4788024" y="259882"/>
            <a:ext cx="4320480" cy="640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016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препол кутузова\спр2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"/>
          <a:stretch/>
        </p:blipFill>
        <p:spPr bwMode="auto">
          <a:xfrm>
            <a:off x="107504" y="188640"/>
            <a:ext cx="425274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F:\препол кутузова\спр30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"/>
          <a:stretch/>
        </p:blipFill>
        <p:spPr bwMode="auto">
          <a:xfrm>
            <a:off x="478802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233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препол кутузова\спр3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6" b="19145"/>
          <a:stretch/>
        </p:blipFill>
        <p:spPr bwMode="auto">
          <a:xfrm>
            <a:off x="1907704" y="188640"/>
            <a:ext cx="547260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192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препол кутузова\спр3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3"/>
          <a:stretch/>
        </p:blipFill>
        <p:spPr bwMode="auto">
          <a:xfrm>
            <a:off x="107504" y="188640"/>
            <a:ext cx="432048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F:\препол кутузова\спр33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5"/>
          <a:stretch/>
        </p:blipFill>
        <p:spPr bwMode="auto">
          <a:xfrm>
            <a:off x="478802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159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sz="3600" dirty="0">
                <a:solidFill>
                  <a:prstClr val="black"/>
                </a:solidFill>
              </a:rPr>
              <a:t>Портфолио </a:t>
            </a:r>
            <a:r>
              <a:rPr lang="ru-RU" sz="2400" dirty="0">
                <a:solidFill>
                  <a:prstClr val="black"/>
                </a:solidFill>
              </a:rPr>
              <a:t/>
            </a:r>
            <a:br>
              <a:rPr lang="ru-RU" sz="2400" dirty="0">
                <a:solidFill>
                  <a:prstClr val="black"/>
                </a:solidFill>
              </a:rPr>
            </a:br>
            <a:r>
              <a:rPr lang="ru-RU" sz="3600" dirty="0" smtClean="0">
                <a:solidFill>
                  <a:prstClr val="black"/>
                </a:solidFill>
              </a:rPr>
              <a:t>концертмейстера </a:t>
            </a:r>
            <a:r>
              <a:rPr lang="ru-RU" sz="3600" dirty="0">
                <a:solidFill>
                  <a:prstClr val="black"/>
                </a:solidFill>
              </a:rPr>
              <a:t/>
            </a:r>
            <a:br>
              <a:rPr lang="ru-RU" sz="3600" dirty="0">
                <a:solidFill>
                  <a:prstClr val="black"/>
                </a:solidFill>
              </a:rPr>
            </a:b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4000" dirty="0" smtClean="0">
                <a:solidFill>
                  <a:prstClr val="black"/>
                </a:solidFill>
              </a:rPr>
              <a:t>Кутузовой </a:t>
            </a:r>
            <a:br>
              <a:rPr lang="ru-RU" sz="4000" dirty="0" smtClean="0">
                <a:solidFill>
                  <a:prstClr val="black"/>
                </a:solidFill>
              </a:rPr>
            </a:br>
            <a:r>
              <a:rPr lang="ru-RU" sz="4000" dirty="0" smtClean="0">
                <a:solidFill>
                  <a:prstClr val="black"/>
                </a:solidFill>
              </a:rPr>
              <a:t>Людмилы Владимировны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6604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конц кутузова\последнее кутузова\аанкета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" b="13342"/>
          <a:stretch/>
        </p:blipFill>
        <p:spPr bwMode="auto">
          <a:xfrm>
            <a:off x="1907704" y="188640"/>
            <a:ext cx="540060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850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конц кутузова\спр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2"/>
          <a:stretch/>
        </p:blipFill>
        <p:spPr bwMode="auto">
          <a:xfrm>
            <a:off x="1907704" y="188640"/>
            <a:ext cx="540060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189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88032"/>
          </a:xfrm>
        </p:spPr>
        <p:txBody>
          <a:bodyPr>
            <a:noAutofit/>
          </a:bodyPr>
          <a:lstStyle/>
          <a:p>
            <a:r>
              <a:rPr lang="ru-RU" sz="2000" dirty="0" smtClean="0"/>
              <a:t>Сведения об аттестации</a:t>
            </a:r>
            <a:endParaRPr lang="ru-RU" sz="2000" dirty="0"/>
          </a:p>
        </p:txBody>
      </p:sp>
      <p:pic>
        <p:nvPicPr>
          <p:cNvPr id="3" name="Picture 2" descr="I:\конц кутузова\последнее кутузова\протокол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r="2503" b="20572"/>
          <a:stretch/>
        </p:blipFill>
        <p:spPr bwMode="auto">
          <a:xfrm>
            <a:off x="1835696" y="548680"/>
            <a:ext cx="540060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383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препол кутузова\представление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r="2492"/>
          <a:stretch/>
        </p:blipFill>
        <p:spPr bwMode="auto">
          <a:xfrm>
            <a:off x="2051720" y="188640"/>
            <a:ext cx="511256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721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конц кутузова\спр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" b="20802"/>
          <a:stretch/>
        </p:blipFill>
        <p:spPr bwMode="auto">
          <a:xfrm>
            <a:off x="1907704" y="188640"/>
            <a:ext cx="540060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881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конц кутузова\ккурсы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t="3933" r="1260" b="2995"/>
          <a:stretch/>
        </p:blipFill>
        <p:spPr bwMode="auto">
          <a:xfrm>
            <a:off x="251520" y="260648"/>
            <a:ext cx="864096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309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:\конц васляева для презинтации\а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" r="1620" b="14118"/>
          <a:stretch/>
        </p:blipFill>
        <p:spPr bwMode="auto">
          <a:xfrm>
            <a:off x="1907704" y="188640"/>
            <a:ext cx="532859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74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prstClr val="black"/>
                </a:solidFill>
              </a:rPr>
              <a:t>Владение профессиональными знаниями, умениями и навыками</a:t>
            </a:r>
            <a:endParaRPr lang="ru-RU" dirty="0"/>
          </a:p>
        </p:txBody>
      </p:sp>
      <p:pic>
        <p:nvPicPr>
          <p:cNvPr id="3" name="Picture 2" descr="H:\конц кутузова\спр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" b="16534"/>
          <a:stretch/>
        </p:blipFill>
        <p:spPr bwMode="auto">
          <a:xfrm>
            <a:off x="1907704" y="548680"/>
            <a:ext cx="540060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35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конц кутузова\спр6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" b="15691"/>
          <a:stretch/>
        </p:blipFill>
        <p:spPr bwMode="auto">
          <a:xfrm>
            <a:off x="1907704" y="188640"/>
            <a:ext cx="532859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2955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конц кутузова\спр7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5"/>
          <a:stretch/>
        </p:blipFill>
        <p:spPr bwMode="auto">
          <a:xfrm>
            <a:off x="10750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H:\конц кутузова\спр8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1"/>
          <a:stretch/>
        </p:blipFill>
        <p:spPr bwMode="auto">
          <a:xfrm>
            <a:off x="4932040" y="260648"/>
            <a:ext cx="407818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1028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конц кутузова\спр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2" b="18103"/>
          <a:stretch/>
        </p:blipFill>
        <p:spPr bwMode="auto">
          <a:xfrm>
            <a:off x="1907704" y="188640"/>
            <a:ext cx="540060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8831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конц кутузова\спр10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"/>
          <a:stretch/>
        </p:blipFill>
        <p:spPr bwMode="auto">
          <a:xfrm>
            <a:off x="10750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H:\конц кутузова\спр1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4"/>
          <a:stretch/>
        </p:blipFill>
        <p:spPr bwMode="auto">
          <a:xfrm>
            <a:off x="478802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009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конц кутузова\спр1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4952"/>
          <a:stretch/>
        </p:blipFill>
        <p:spPr bwMode="auto">
          <a:xfrm>
            <a:off x="107504" y="253496"/>
            <a:ext cx="2880320" cy="389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H:\конц кутузова\спр13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r="3622"/>
          <a:stretch/>
        </p:blipFill>
        <p:spPr bwMode="auto">
          <a:xfrm>
            <a:off x="3131840" y="1340768"/>
            <a:ext cx="288032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:\конц кутузова\спр14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t="2500" r="3158"/>
          <a:stretch/>
        </p:blipFill>
        <p:spPr bwMode="auto">
          <a:xfrm>
            <a:off x="6156176" y="2780928"/>
            <a:ext cx="288032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5805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конц кутузова\спр17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8" b="18320"/>
          <a:stretch/>
        </p:blipFill>
        <p:spPr bwMode="auto">
          <a:xfrm>
            <a:off x="107504" y="260648"/>
            <a:ext cx="4248472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H:\конц кутузова\спр18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r="2124"/>
          <a:stretch/>
        </p:blipFill>
        <p:spPr bwMode="auto">
          <a:xfrm>
            <a:off x="478802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848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\Desktop\преп васляева для презентации\д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7"/>
          <a:stretch/>
        </p:blipFill>
        <p:spPr bwMode="auto">
          <a:xfrm>
            <a:off x="0" y="188640"/>
            <a:ext cx="27718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\Desktop\преп васляева для презентации\д5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1"/>
          <a:stretch/>
        </p:blipFill>
        <p:spPr bwMode="auto">
          <a:xfrm>
            <a:off x="3203848" y="1772816"/>
            <a:ext cx="280831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дмин\Desktop\преп васляева для презентации\д6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9"/>
          <a:stretch/>
        </p:blipFill>
        <p:spPr bwMode="auto">
          <a:xfrm>
            <a:off x="6372200" y="3140968"/>
            <a:ext cx="277180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171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конц кутузова\спр1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r="4162"/>
          <a:stretch/>
        </p:blipFill>
        <p:spPr bwMode="auto">
          <a:xfrm>
            <a:off x="107504" y="188640"/>
            <a:ext cx="283246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H:\конц кутузова\спр20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r="4023"/>
          <a:stretch/>
        </p:blipFill>
        <p:spPr bwMode="auto">
          <a:xfrm>
            <a:off x="3131840" y="1484784"/>
            <a:ext cx="278501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:\конц кутузова\спр21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" r="3593"/>
          <a:stretch/>
        </p:blipFill>
        <p:spPr bwMode="auto">
          <a:xfrm>
            <a:off x="6156176" y="2708920"/>
            <a:ext cx="288032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9129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конц кутузова\спр2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5" b="21518"/>
          <a:stretch/>
        </p:blipFill>
        <p:spPr bwMode="auto">
          <a:xfrm>
            <a:off x="107504" y="188640"/>
            <a:ext cx="432048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H:\конц кутузова\спр23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r="2437" b="10668"/>
          <a:stretch/>
        </p:blipFill>
        <p:spPr bwMode="auto">
          <a:xfrm>
            <a:off x="478802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2753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конц кутузова\спр2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2028" b="14705"/>
          <a:stretch/>
        </p:blipFill>
        <p:spPr bwMode="auto">
          <a:xfrm>
            <a:off x="1907704" y="188640"/>
            <a:ext cx="5400600" cy="64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3011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конц кутузова\спр25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2308"/>
          <a:stretch/>
        </p:blipFill>
        <p:spPr bwMode="auto">
          <a:xfrm>
            <a:off x="107504" y="188640"/>
            <a:ext cx="432048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H:\конц кутузова\спр26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" r="2151"/>
          <a:stretch/>
        </p:blipFill>
        <p:spPr bwMode="auto">
          <a:xfrm>
            <a:off x="478802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251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препол кутузова\курсы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9" b="32679"/>
          <a:stretch/>
        </p:blipFill>
        <p:spPr bwMode="auto">
          <a:xfrm>
            <a:off x="1907704" y="188640"/>
            <a:ext cx="540060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090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препол кутузова\ккурсы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"/>
          <a:stretch/>
        </p:blipFill>
        <p:spPr bwMode="auto">
          <a:xfrm>
            <a:off x="251520" y="116632"/>
            <a:ext cx="8640960" cy="65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612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препол кутузова\семинары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"/>
          <a:stretch/>
        </p:blipFill>
        <p:spPr bwMode="auto">
          <a:xfrm>
            <a:off x="1835696" y="188640"/>
            <a:ext cx="547260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160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препол кутузова\справка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0" b="21148"/>
          <a:stretch/>
        </p:blipFill>
        <p:spPr bwMode="auto">
          <a:xfrm>
            <a:off x="1835696" y="116632"/>
            <a:ext cx="547260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073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препол кутузова\справка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6632"/>
            <a:ext cx="547260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6361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13</Words>
  <Application>Microsoft Office PowerPoint</Application>
  <PresentationFormat>Экран (4:3)</PresentationFormat>
  <Paragraphs>5</Paragraphs>
  <Slides>43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Arial</vt:lpstr>
      <vt:lpstr>Calibri</vt:lpstr>
      <vt:lpstr>Times New Roman</vt:lpstr>
      <vt:lpstr>Тема Office</vt:lpstr>
      <vt:lpstr>ПОРТФОЛИО  ПРЕПОДАВАТЕЛЯ ПО КЛАССУ ФОРТЕПИАНО  КУТУЗОВОЙ  ЛЮДМИЛЫ ВЛАДИМИРОВНЫ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Портфолио  концертмейстера   Кутузовой  Людмилы Владимировны</vt:lpstr>
      <vt:lpstr>Презентация PowerPoint</vt:lpstr>
      <vt:lpstr>Презентация PowerPoint</vt:lpstr>
      <vt:lpstr>Сведения об аттестации</vt:lpstr>
      <vt:lpstr>Презентация PowerPoint</vt:lpstr>
      <vt:lpstr>Презентация PowerPoint</vt:lpstr>
      <vt:lpstr>Презентация PowerPoint</vt:lpstr>
      <vt:lpstr>Владение профессиональными знаниями, умениями и навыками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 ПРЕПОДАВАТЕЛЯ ПО КЛАССУ ФОРТЕПИАНО  КУТУЗОВОЙ  ЛЮДМИЛЫ ВЛАДИМИРОВНЫ</dc:title>
  <dc:creator>Админ</dc:creator>
  <cp:lastModifiedBy>Учетная запись Майкрософт</cp:lastModifiedBy>
  <cp:revision>15</cp:revision>
  <dcterms:created xsi:type="dcterms:W3CDTF">2022-09-25T11:48:05Z</dcterms:created>
  <dcterms:modified xsi:type="dcterms:W3CDTF">2027-09-28T11:48:10Z</dcterms:modified>
</cp:coreProperties>
</file>