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4" r:id="rId6"/>
    <p:sldId id="263" r:id="rId7"/>
    <p:sldId id="271" r:id="rId8"/>
    <p:sldId id="269" r:id="rId9"/>
    <p:sldId id="268" r:id="rId10"/>
    <p:sldId id="273" r:id="rId11"/>
    <p:sldId id="272" r:id="rId12"/>
    <p:sldId id="276" r:id="rId13"/>
    <p:sldId id="278" r:id="rId14"/>
    <p:sldId id="277" r:id="rId15"/>
    <p:sldId id="330" r:id="rId16"/>
    <p:sldId id="320" r:id="rId17"/>
    <p:sldId id="279" r:id="rId18"/>
    <p:sldId id="317" r:id="rId19"/>
    <p:sldId id="316" r:id="rId20"/>
    <p:sldId id="280" r:id="rId21"/>
    <p:sldId id="319" r:id="rId22"/>
    <p:sldId id="281" r:id="rId23"/>
    <p:sldId id="283" r:id="rId24"/>
    <p:sldId id="314" r:id="rId25"/>
    <p:sldId id="321" r:id="rId26"/>
    <p:sldId id="332" r:id="rId27"/>
    <p:sldId id="333" r:id="rId28"/>
    <p:sldId id="308" r:id="rId29"/>
    <p:sldId id="285" r:id="rId30"/>
    <p:sldId id="322" r:id="rId31"/>
    <p:sldId id="312" r:id="rId32"/>
    <p:sldId id="286" r:id="rId33"/>
    <p:sldId id="287" r:id="rId34"/>
    <p:sldId id="293" r:id="rId35"/>
    <p:sldId id="323" r:id="rId36"/>
    <p:sldId id="324" r:id="rId37"/>
    <p:sldId id="325" r:id="rId38"/>
    <p:sldId id="289" r:id="rId39"/>
    <p:sldId id="326" r:id="rId40"/>
    <p:sldId id="327" r:id="rId41"/>
    <p:sldId id="290" r:id="rId42"/>
    <p:sldId id="291" r:id="rId43"/>
    <p:sldId id="328" r:id="rId44"/>
    <p:sldId id="294" r:id="rId45"/>
    <p:sldId id="302" r:id="rId46"/>
    <p:sldId id="303" r:id="rId47"/>
    <p:sldId id="292" r:id="rId48"/>
    <p:sldId id="297" r:id="rId49"/>
    <p:sldId id="299" r:id="rId50"/>
    <p:sldId id="296" r:id="rId51"/>
    <p:sldId id="300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>
        <p:scale>
          <a:sx n="64" d="100"/>
          <a:sy n="64" d="100"/>
        </p:scale>
        <p:origin x="-972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1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0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22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3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4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6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89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33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8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10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05DFC-28F1-4CEC-9923-38CE295E3F42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0D559-65D8-474A-9F23-1E5CEDA9C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9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5065984" y="207552"/>
            <a:ext cx="4918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/>
              <a:t>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8524" y="924910"/>
            <a:ext cx="667406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0070C0"/>
                </a:solidFill>
              </a:rPr>
              <a:t> </a:t>
            </a: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Липатовой Надежды Леонидовны</a:t>
            </a:r>
            <a:endParaRPr lang="ru-RU" alt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 5 комбинированного вида»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городского округа Саранск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728" y="2981095"/>
            <a:ext cx="108824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22.02.1967 г.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высшее, </a:t>
            </a: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институт им. М.Е. </a:t>
            </a:r>
            <a:r>
              <a:rPr lang="ru-RU" alt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психология (дошкольная)»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по диплому: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по дошкольному воспитанию, воспитатель. 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 № 346101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июля 1993 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</a:t>
            </a: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37лет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13.03.2019 г</a:t>
            </a:r>
            <a:endParaRPr lang="ru-RU" alt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05421"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за период работы с </a:t>
            </a:r>
            <a:r>
              <a:rPr lang="ru-RU" alt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по 2023 </a:t>
            </a:r>
            <a:r>
              <a:rPr lang="ru-RU" alt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318" b="16356"/>
          <a:stretch/>
        </p:blipFill>
        <p:spPr>
          <a:xfrm>
            <a:off x="536028" y="137444"/>
            <a:ext cx="2270234" cy="28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28" y="289944"/>
            <a:ext cx="4645195" cy="6568056"/>
          </a:xfrm>
        </p:spPr>
      </p:pic>
      <p:pic>
        <p:nvPicPr>
          <p:cNvPr id="6" name="Picture 2" descr="E:\аттестация 2021\Оксана Юрьевна\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22" y="289944"/>
            <a:ext cx="4645133" cy="656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33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530" y="1741215"/>
            <a:ext cx="916502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ПУБЛИКАЦИЙ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1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vospital\Pictures\2023-11-10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03" y="280039"/>
            <a:ext cx="4889876" cy="67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68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75" y="1825625"/>
            <a:ext cx="3074449" cy="4351338"/>
          </a:xfrm>
        </p:spPr>
      </p:pic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25" y="365125"/>
            <a:ext cx="4443469" cy="62889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42" y="356176"/>
            <a:ext cx="4570286" cy="62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9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AppData\Local\Temp\7zO4CA98D0A\Effektivnye_praktiki_RM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128655" cy="58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AppData\Local\Temp\7zO4CA0C0CA\Effektivnye_praktiki_RM_page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59" y="478968"/>
            <a:ext cx="4031850" cy="57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Searches\Desktop\Effektivnye_praktiki_RM_page-0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37" y="895204"/>
            <a:ext cx="4216163" cy="59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036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7479" y="2125318"/>
            <a:ext cx="1014511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УЧАСТИЯ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8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vospital\Pictures\2023-11-10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56" y="280118"/>
            <a:ext cx="4679540" cy="64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73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8" y="305803"/>
            <a:ext cx="4633432" cy="6552197"/>
          </a:xfrm>
          <a:prstGeom prst="rect">
            <a:avLst/>
          </a:prstGeom>
        </p:spPr>
      </p:pic>
      <p:pic>
        <p:nvPicPr>
          <p:cNvPr id="1026" name="Picture 2" descr="C:\Users\vospital\Pictures\2023-11-10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92" y="305802"/>
            <a:ext cx="4739426" cy="652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ospital\Pictures\2023-11-10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6" y="284736"/>
            <a:ext cx="4686366" cy="64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151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ospital\Pictures\2023-11-10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38" y="236803"/>
            <a:ext cx="4810414" cy="6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0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1224211" y="864146"/>
            <a:ext cx="9488487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70" tIns="51435" rIns="102870" bIns="51435"/>
          <a:lstStyle/>
          <a:p>
            <a:pPr algn="ctr" defTabSz="505421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5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 defTabSz="505421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1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</a:p>
          <a:p>
            <a:pPr lvl="0" algn="ctr" defTabSz="5048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1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r>
              <a:rPr lang="ru-RU" sz="45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5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500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500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500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500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200" i="1" dirty="0">
                <a:solidFill>
                  <a:srgbClr val="280099"/>
                </a:solidFill>
                <a:latin typeface="Arial" charset="0"/>
              </a:rPr>
              <a:t> </a:t>
            </a:r>
            <a:br>
              <a:rPr lang="ru-RU" sz="3200" i="1" dirty="0">
                <a:solidFill>
                  <a:srgbClr val="280099"/>
                </a:solidFill>
                <a:latin typeface="Arial" charset="0"/>
              </a:rPr>
            </a:br>
            <a:endParaRPr lang="ru-RU" sz="3200" i="1" dirty="0">
              <a:solidFill>
                <a:srgbClr val="28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3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08" y="349371"/>
            <a:ext cx="4590961" cy="6321183"/>
          </a:xfrm>
          <a:prstGeom prst="rect">
            <a:avLst/>
          </a:prstGeom>
        </p:spPr>
      </p:pic>
      <p:pic>
        <p:nvPicPr>
          <p:cNvPr id="9" name="Picture 2" descr="C:\Users\Пользователь\Downloads\D80F61E2-068E-464F-9222-58175B2EAA6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0526" y="1151690"/>
            <a:ext cx="6606127" cy="50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04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4"/>
            <a:ext cx="6318738" cy="44722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15" y="2288151"/>
            <a:ext cx="6677000" cy="47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90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4317" y="1825625"/>
            <a:ext cx="8544911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НАЛИЧИЕ АВТОРСКИХ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МЕТОДИЧЕСКИХ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ПОСОБИЙ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75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64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9710" y="1157263"/>
            <a:ext cx="10124090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ВЫСТУПЛЕНИЯ НА ЗАСЕДАНИЯХ МЕТОДИЧЕСКИХ СОВЕТОВ, КОНФЕРЕНЦИЯХ, ПЕДАГОГИЧЕСКИХ ЧТЕНИЯХ, СЕМИНАРАХ, СЕКЦИЯХ, ФОРУМАХ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71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64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vospital\Pictures\2023-11-10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1" y="232757"/>
            <a:ext cx="4278757" cy="58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vospital\Pictures\2023-11-10\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70" y="232757"/>
            <a:ext cx="4278757" cy="58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32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64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89" y="19036"/>
            <a:ext cx="4737729" cy="669889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17" y="19036"/>
            <a:ext cx="4837155" cy="66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08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64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ospital\Pictures\2023-11-10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73" y="115718"/>
            <a:ext cx="4710206" cy="64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5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ospital\Pictures\2023-11-10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55" y="236923"/>
            <a:ext cx="4742304" cy="65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ospital\Pictures\2023-11-10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62" y="236923"/>
            <a:ext cx="4816961" cy="65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071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48" y="230858"/>
            <a:ext cx="9272954" cy="6558210"/>
          </a:xfrm>
        </p:spPr>
      </p:pic>
    </p:spTree>
    <p:extLst>
      <p:ext uri="{BB962C8B-B14F-4D97-AF65-F5344CB8AC3E}">
        <p14:creationId xmlns:p14="http://schemas.microsoft.com/office/powerpoint/2010/main" val="1539262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1241" y="1825625"/>
            <a:ext cx="8944303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ПРОВЕДЕНИЕ ОТКРЫТЫХ ЗАНЯТИЙ, МАСТЕР-КЛАССОВ, 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9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4193" y="1690689"/>
            <a:ext cx="11235559" cy="2745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СОБСТВЕННЫЙ ПЕДАГОГИЧЕСКИЙ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РАБОТЫ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«ВОСПИТАНИЕ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ДОБРОТЫ У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 НА </a:t>
            </a:r>
            <a:r>
              <a:rPr lang="ru-RU" sz="1600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САЙТЕ:  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https://ds5sar.schoolrm.ru/sveden/employees/10851/187637/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u="sng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92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vospital\Pictures\2023-11-10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41" y="415886"/>
            <a:ext cx="4495800" cy="61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971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2" y="180609"/>
            <a:ext cx="5266659" cy="665870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06" y="215106"/>
            <a:ext cx="4846637" cy="6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142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8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23697" y="1825625"/>
            <a:ext cx="953493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6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6745" y="1690688"/>
            <a:ext cx="11435255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ОБЩЕСТВЕННО-ПЕДАГОГИЧЕСКАЯ АКТИВНОСТЬ: УЧАСТИЕ В КОМИССИЯХ, ПЕДАГОГИЧЕСКИХ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СООБЩЕСТВАХ В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ЖЮРИ КОНКУРСОВ.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60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79834" y="2007477"/>
            <a:ext cx="810347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54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51" y="-1"/>
            <a:ext cx="4739121" cy="6700863"/>
          </a:xfrm>
        </p:spPr>
      </p:pic>
    </p:spTree>
    <p:extLst>
      <p:ext uri="{BB962C8B-B14F-4D97-AF65-F5344CB8AC3E}">
        <p14:creationId xmlns:p14="http://schemas.microsoft.com/office/powerpoint/2010/main" val="3038408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-39387"/>
            <a:ext cx="4804622" cy="6793478"/>
          </a:xfrm>
        </p:spPr>
      </p:pic>
      <p:pic>
        <p:nvPicPr>
          <p:cNvPr id="6146" name="Picture 2" descr="C:\Users\vospital\Pictures\2023-11-10\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91" y="0"/>
            <a:ext cx="4796835" cy="66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13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4" y="-21852"/>
            <a:ext cx="4779818" cy="6758407"/>
          </a:xfrm>
        </p:spPr>
      </p:pic>
    </p:spTree>
    <p:extLst>
      <p:ext uri="{BB962C8B-B14F-4D97-AF65-F5344CB8AC3E}">
        <p14:creationId xmlns:p14="http://schemas.microsoft.com/office/powerpoint/2010/main" val="1230256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58183" y="2119256"/>
            <a:ext cx="1325342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62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8" y="186465"/>
            <a:ext cx="4705522" cy="66533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202092"/>
            <a:ext cx="4683419" cy="66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9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200" y="2055814"/>
            <a:ext cx="108598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05421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</a:t>
            </a:r>
          </a:p>
          <a:p>
            <a:pPr algn="ctr" defTabSz="505421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</a:t>
            </a:r>
            <a:endParaRPr lang="ru-RU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05421">
              <a:buClr>
                <a:srgbClr val="000000"/>
              </a:buClr>
              <a:buSzPct val="100000"/>
              <a:defRPr/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66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70" y="217456"/>
            <a:ext cx="4655994" cy="65833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91" y="217456"/>
            <a:ext cx="4661687" cy="65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08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8198" y="2046499"/>
            <a:ext cx="7519594" cy="17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РАБОТА С ДЕТЬМИ 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СОЦИАЛЬНО-НЕБЛАГОПОЛУЧНЫХ СЕМЕЙ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65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5117" y="1313793"/>
            <a:ext cx="10310649" cy="1222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УЧАСТИЕ ПЕДАГОГА 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ПРОФЕССИОНАЛЬНЫХ КОНКУРСАХ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93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vospital\Pictures\2023-11-10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34" y="445606"/>
            <a:ext cx="4439080" cy="611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66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1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2.schoolrm.ru/resize_cache/1992054/c3bed4c46e3bebf9034448fed65e7b8e/iblock/c4f/c4f6aabae596993158c1016e3689832c/Paskhalnaya-masterskaya_-gruppa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65" y="107673"/>
            <a:ext cx="4713933" cy="649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08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1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6" y="1218320"/>
            <a:ext cx="6150078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40" y="140677"/>
            <a:ext cx="5051097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81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1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vospital\Desktop\МОИ ДОКУМЕНТЫ\аттестация\2023-2024\Липатова\IMG_18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17" y="692508"/>
            <a:ext cx="7183728" cy="504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05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2259724" y="2309959"/>
            <a:ext cx="858927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 НАГРАДЫ И ПООЩЕРЕНИЯ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14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" y="189991"/>
            <a:ext cx="5102537" cy="661721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43" y="242304"/>
            <a:ext cx="5211763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721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51" y="199292"/>
            <a:ext cx="4847897" cy="6459416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2" y="199293"/>
            <a:ext cx="4706607" cy="6658708"/>
          </a:xfrm>
        </p:spPr>
      </p:pic>
    </p:spTree>
    <p:extLst>
      <p:ext uri="{BB962C8B-B14F-4D97-AF65-F5344CB8AC3E}">
        <p14:creationId xmlns:p14="http://schemas.microsoft.com/office/powerpoint/2010/main" val="109280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2" y="192035"/>
            <a:ext cx="5154265" cy="66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58" y="192035"/>
            <a:ext cx="4883001" cy="66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723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0" y="149226"/>
            <a:ext cx="6152556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74" y="2332893"/>
            <a:ext cx="6212691" cy="43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4" y="196117"/>
            <a:ext cx="6600941" cy="466895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23" y="2160903"/>
            <a:ext cx="6643700" cy="469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1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51" y="242177"/>
            <a:ext cx="9923735" cy="661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11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7" y="190395"/>
            <a:ext cx="4695464" cy="663913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22" y="287064"/>
            <a:ext cx="4647231" cy="657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33" y="9315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78" y="298450"/>
            <a:ext cx="4542623" cy="6423025"/>
          </a:xfrm>
        </p:spPr>
      </p:pic>
    </p:spTree>
    <p:extLst>
      <p:ext uri="{BB962C8B-B14F-4D97-AF65-F5344CB8AC3E}">
        <p14:creationId xmlns:p14="http://schemas.microsoft.com/office/powerpoint/2010/main" val="268863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catherineasquithgallery.com/uploads/posts/2021-02/thumbs/1613716875_4-p-foni-dlya-prezentatsii-krasivie-strogi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296"/>
            <a:ext cx="12446748" cy="70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21572" y="2396360"/>
            <a:ext cx="6022428" cy="9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НАСТАВНИЧЕСТВО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09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242</Words>
  <Application>Microsoft Office PowerPoint</Application>
  <PresentationFormat>Произвольный</PresentationFormat>
  <Paragraphs>48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vospital</cp:lastModifiedBy>
  <cp:revision>55</cp:revision>
  <dcterms:created xsi:type="dcterms:W3CDTF">2022-02-03T19:13:51Z</dcterms:created>
  <dcterms:modified xsi:type="dcterms:W3CDTF">2023-11-10T12:43:04Z</dcterms:modified>
</cp:coreProperties>
</file>