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2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7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1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6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9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7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DE01-CAC1-4F05-89DD-9CFF950E9DD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50D1-905D-4D8F-AE69-FC63318B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2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6062" y="238760"/>
            <a:ext cx="928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№114 комбинированного вида»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«Радуга» комбинированного вида»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Рузаевского муниципального района.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2920" y="2012732"/>
            <a:ext cx="86950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Познавательно - творческий проект</a:t>
            </a: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«Мы юные изобретатели»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(средняя группа)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277445"/>
            <a:ext cx="517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Синицына О.Н.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761" y="168962"/>
            <a:ext cx="572047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наши вертушки для наблюдения за ветром.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12821" r="24472" b="15214"/>
          <a:stretch/>
        </p:blipFill>
        <p:spPr>
          <a:xfrm>
            <a:off x="268652" y="697220"/>
            <a:ext cx="3133237" cy="519327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t="24616" r="2366" b="10598"/>
          <a:stretch/>
        </p:blipFill>
        <p:spPr>
          <a:xfrm>
            <a:off x="4346087" y="1592268"/>
            <a:ext cx="3915509" cy="444304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11111" r="23333" b="21368"/>
          <a:stretch/>
        </p:blipFill>
        <p:spPr>
          <a:xfrm>
            <a:off x="8776493" y="1107483"/>
            <a:ext cx="2991280" cy="511495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0198" y="5850649"/>
            <a:ext cx="31716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Дима Морозов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1098" y="6037385"/>
            <a:ext cx="39504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Грашина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6492" y="6207125"/>
            <a:ext cx="31043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Прусакова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13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477" y="1920875"/>
            <a:ext cx="995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69" t="13406" r="4927" b="4394"/>
          <a:stretch/>
        </p:blipFill>
        <p:spPr>
          <a:xfrm>
            <a:off x="3995066" y="2893540"/>
            <a:ext cx="4201868" cy="30727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1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2425" y="1741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познавательно – творческий 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 срочный ( 1 неделя)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5лет, воспитатель, родители.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9788" y="1066959"/>
            <a:ext cx="105124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современном мире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вещи стали повседневными и привычными в эксплуатации на столько, что мы  не задумываемся о том, что кто-то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когда-то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 изобрёл. У нас возникли вопросы: Кто такие изобретатели? Зачем нужны изобретения? Хотели бы вы стать изобретателями? </a:t>
            </a:r>
          </a:p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знакомство детей с профессией « Изобретатель» необходимо развивать интерес и познавательные навыки, а так же наблюдательность, воображение и собственные творческие способности каждого ребенка еще в дошкольном возрасте.</a:t>
            </a:r>
          </a:p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дошкольном возрасте большое значение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полноценное развитие детской личности, посредствам приобщения к миру взрослых людей и созданных ими предметов.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 дошкольников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профессиями, мы обеспечиваем дальнейшее вхождение ребёнка в современный мир, приобщаем к его ценностям, обеспечиваем удовлетворение и развитие познавательных интересов мальчиков и девочек  дошкольного возраста. </a:t>
            </a:r>
          </a:p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как с юных исследователей начинается будущее нашей науки!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5300866"/>
            <a:ext cx="1404083" cy="163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0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2184" y="109911"/>
            <a:ext cx="78075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профессией «Изобретатель», великими изобретателями и их изобретениями. </a:t>
            </a:r>
          </a:p>
          <a:p>
            <a:pPr algn="ctr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ctr"/>
            <a:r>
              <a:rPr lang="ru-RU" b="1" i="0" u="sng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для: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профессией «Изобретатель»;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представлений о  изобретателях и изобретениях;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своения способа изобретения новых объектов;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наблюдательности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привития уважения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творческому труду.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интереса к познавательной и исследовательской деятельности;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вещам, которые изобрел человек;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воспитателей, воспитанников и родителей в сборе информации по теме проекта.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к новой профессии «Изобретатель», как профессии будущего.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великих изобретателях прошлого и их изобретениях.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воображение и творческие способности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753" y="5257800"/>
            <a:ext cx="1744839" cy="149240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1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0"/>
            <a:ext cx="1051242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 </a:t>
            </a:r>
          </a:p>
          <a:p>
            <a:pPr algn="ctr">
              <a:lnSpc>
                <a:spcPct val="150000"/>
              </a:lnSpc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и родителей с темой, постановка целей, определение актуальности и значимости проекта. </a:t>
            </a:r>
            <a:endParaRPr lang="ru-RU" sz="2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деятельности, распределение обязанностей, создание развивающей среды: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наглядно-дидактического материала; художественной литературы;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познавательного материала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«Вести из групп» и рассылка родителям в группе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7732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7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9784" y="313888"/>
            <a:ext cx="93081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педагога и родителей с детьми  </a:t>
            </a:r>
            <a:endParaRPr lang="ru-RU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«Игра с цветом», «Почему колеса круглые а не квадратные»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М. Пришвин «Изобретатель».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В. </a:t>
            </a:r>
            <a:r>
              <a:rPr lang="ru-RU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Разные колеса» и обсуждение.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мастерская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«Разноцветный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ёжик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(рисование)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путешествие «Техника которая нас окружает»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выставки «Мы юные изобретатели»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461" t="19616" r="12154" b="21308"/>
          <a:stretch/>
        </p:blipFill>
        <p:spPr>
          <a:xfrm>
            <a:off x="9200568" y="4429919"/>
            <a:ext cx="2779289" cy="223741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7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83" y="-254593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4958" r="23562" b="15042"/>
          <a:stretch/>
        </p:blipFill>
        <p:spPr>
          <a:xfrm>
            <a:off x="1794351" y="385841"/>
            <a:ext cx="3117618" cy="458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382942" y="5013434"/>
            <a:ext cx="555748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Терехин Илья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«Ванная с массажем, электрическая,  для Дружка»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10085" r="6240" b="17436"/>
          <a:stretch/>
        </p:blipFill>
        <p:spPr>
          <a:xfrm>
            <a:off x="7181124" y="382518"/>
            <a:ext cx="3331301" cy="454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7" name="TextBox 6"/>
          <p:cNvSpPr txBox="1"/>
          <p:nvPr/>
        </p:nvSpPr>
        <p:spPr>
          <a:xfrm>
            <a:off x="7171348" y="4934634"/>
            <a:ext cx="34966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Ахтиманкина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Салфетница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20172" r="12317" b="21025"/>
          <a:stretch/>
        </p:blipFill>
        <p:spPr>
          <a:xfrm>
            <a:off x="2391508" y="213516"/>
            <a:ext cx="2414953" cy="367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7" name="TextBox 6"/>
          <p:cNvSpPr txBox="1"/>
          <p:nvPr/>
        </p:nvSpPr>
        <p:spPr>
          <a:xfrm>
            <a:off x="2004646" y="3889377"/>
            <a:ext cx="34226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 Глеб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«Военный корабль»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026" r="28846" b="11282"/>
          <a:stretch/>
        </p:blipFill>
        <p:spPr>
          <a:xfrm>
            <a:off x="7230665" y="1230992"/>
            <a:ext cx="3514494" cy="372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TextBox 8"/>
          <p:cNvSpPr txBox="1"/>
          <p:nvPr/>
        </p:nvSpPr>
        <p:spPr>
          <a:xfrm>
            <a:off x="7018351" y="4963893"/>
            <a:ext cx="40959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 Арсений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на дереве»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4" b="12479"/>
          <a:stretch/>
        </p:blipFill>
        <p:spPr>
          <a:xfrm>
            <a:off x="2234712" y="323073"/>
            <a:ext cx="2747596" cy="385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2119679" y="4106753"/>
            <a:ext cx="31908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Прусакова Софа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«Воздушный шар»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9"/>
          <a:stretch/>
        </p:blipFill>
        <p:spPr>
          <a:xfrm>
            <a:off x="6474417" y="1445053"/>
            <a:ext cx="4115795" cy="4240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4389" y="5646777"/>
            <a:ext cx="48234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«Клумба из шишек для хризантемы»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51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ssets.wallpapersin4k.org/uploads/2017/04/Powerpoint-Wallpaper-Design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8" y="616439"/>
            <a:ext cx="2797603" cy="373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2606498" y="4346576"/>
            <a:ext cx="64890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 Родина со своими родителями изобрели для бабушки,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«Клюшка с радиоприемником и наушниками»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525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</dc:creator>
  <cp:lastModifiedBy>User4</cp:lastModifiedBy>
  <cp:revision>17</cp:revision>
  <dcterms:created xsi:type="dcterms:W3CDTF">2020-07-07T11:45:18Z</dcterms:created>
  <dcterms:modified xsi:type="dcterms:W3CDTF">2020-07-07T19:41:48Z</dcterms:modified>
</cp:coreProperties>
</file>