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60" r:id="rId5"/>
    <p:sldId id="258" r:id="rId6"/>
    <p:sldId id="259" r:id="rId7"/>
    <p:sldId id="261" r:id="rId8"/>
    <p:sldId id="268" r:id="rId9"/>
    <p:sldId id="266" r:id="rId10"/>
    <p:sldId id="262" r:id="rId11"/>
    <p:sldId id="267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F1DF20-040F-412A-BF31-CAB0C0733F5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7BB052-6518-4AF0-B0D0-1A73C8AD5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В Рассказовском районе выбрали лучшего учителя &quot; Тамбов и Липецк сегодня - новости, погода, каталог организаций, справочник Тамб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9" r="-397" b="-2518"/>
          <a:stretch>
            <a:fillRect/>
          </a:stretch>
        </p:blipFill>
        <p:spPr bwMode="auto">
          <a:xfrm>
            <a:off x="2911795" y="228600"/>
            <a:ext cx="3960440" cy="23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07704" y="3068960"/>
            <a:ext cx="59686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Всероссийский  конкурс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«Учитель года— 2020»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и логика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7936775">
            <a:off x="988794" y="1118308"/>
            <a:ext cx="936311" cy="852825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7936775">
            <a:off x="1988926" y="1118308"/>
            <a:ext cx="936311" cy="852825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7936775">
            <a:off x="2989058" y="1118308"/>
            <a:ext cx="936311" cy="852825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7936775">
            <a:off x="3989190" y="1118308"/>
            <a:ext cx="936311" cy="852825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2357423" y="2571744"/>
            <a:ext cx="957268" cy="870243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900220" y="2571744"/>
            <a:ext cx="957268" cy="870243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1900220" y="3429000"/>
            <a:ext cx="957268" cy="870243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400154" y="3429000"/>
            <a:ext cx="957268" cy="870243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7846475">
            <a:off x="3041995" y="4713187"/>
            <a:ext cx="962267" cy="874788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4189042">
            <a:off x="3746281" y="4791404"/>
            <a:ext cx="962267" cy="874788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3097204">
            <a:off x="3023751" y="5284913"/>
            <a:ext cx="962267" cy="874788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9452309">
            <a:off x="3650614" y="5356442"/>
            <a:ext cx="962267" cy="874788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472251" y="4559020"/>
            <a:ext cx="957269" cy="870244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800000">
            <a:off x="6472251" y="5429264"/>
            <a:ext cx="957269" cy="870244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972185" y="5429264"/>
            <a:ext cx="957269" cy="870244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972317" y="5429264"/>
            <a:ext cx="957269" cy="870244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6515763" y="2686695"/>
            <a:ext cx="957269" cy="870244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5658507" y="2686695"/>
            <a:ext cx="957269" cy="870244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7373019" y="2686695"/>
            <a:ext cx="957269" cy="870244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4773326" y="2714620"/>
            <a:ext cx="957269" cy="870244"/>
          </a:xfrm>
          <a:prstGeom prst="triangl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Геометрическая фигура - пирамида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857488" y="1766442"/>
            <a:ext cx="3607244" cy="1519681"/>
          </a:xfrm>
          <a:prstGeom prst="triangle">
            <a:avLst>
              <a:gd name="adj" fmla="val 77979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2857489" y="3286123"/>
            <a:ext cx="3607245" cy="3279312"/>
          </a:xfrm>
          <a:prstGeom prst="triangl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3700768">
            <a:off x="3298555" y="2579537"/>
            <a:ext cx="3728786" cy="3189758"/>
          </a:xfrm>
          <a:prstGeom prst="triangle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00364" y="3286123"/>
            <a:ext cx="214314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28992" y="3286123"/>
            <a:ext cx="214314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57620" y="3286123"/>
            <a:ext cx="214314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6248" y="3286123"/>
            <a:ext cx="214314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43438" y="3286123"/>
            <a:ext cx="214314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00628" y="3286123"/>
            <a:ext cx="214314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00694" y="3286124"/>
            <a:ext cx="142876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86446" y="3286123"/>
            <a:ext cx="214314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43636" y="3286123"/>
            <a:ext cx="214314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542240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и логика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 l="14762" r="16348"/>
          <a:stretch>
            <a:fillRect/>
          </a:stretch>
        </p:blipFill>
        <p:spPr bwMode="auto">
          <a:xfrm>
            <a:off x="7072330" y="71414"/>
            <a:ext cx="2000264" cy="2197030"/>
          </a:xfrm>
          <a:prstGeom prst="snip2DiagRect">
            <a:avLst>
              <a:gd name="adj1" fmla="val 1274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11200" t="7403" r="76654" b="7166"/>
          <a:stretch>
            <a:fillRect/>
          </a:stretch>
        </p:blipFill>
        <p:spPr bwMode="auto">
          <a:xfrm rot="2872646" flipH="1">
            <a:off x="6032281" y="3203841"/>
            <a:ext cx="293248" cy="3329834"/>
          </a:xfrm>
          <a:prstGeom prst="rect">
            <a:avLst/>
          </a:prstGeom>
          <a:noFill/>
        </p:spPr>
      </p:pic>
      <p:pic>
        <p:nvPicPr>
          <p:cNvPr id="7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45547" t="6407" r="42307" b="8163"/>
          <a:stretch>
            <a:fillRect/>
          </a:stretch>
        </p:blipFill>
        <p:spPr bwMode="auto">
          <a:xfrm rot="5400000">
            <a:off x="5393536" y="1750208"/>
            <a:ext cx="285752" cy="4357718"/>
          </a:xfrm>
          <a:prstGeom prst="rect">
            <a:avLst/>
          </a:prstGeom>
          <a:noFill/>
        </p:spPr>
      </p:pic>
      <p:pic>
        <p:nvPicPr>
          <p:cNvPr id="8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60729" t="6407" r="27125" b="6027"/>
          <a:stretch>
            <a:fillRect/>
          </a:stretch>
        </p:blipFill>
        <p:spPr bwMode="auto">
          <a:xfrm rot="19332766">
            <a:off x="4073797" y="3665332"/>
            <a:ext cx="285752" cy="2668851"/>
          </a:xfrm>
          <a:prstGeom prst="rect">
            <a:avLst/>
          </a:prstGeom>
          <a:noFill/>
        </p:spPr>
      </p:pic>
      <p:pic>
        <p:nvPicPr>
          <p:cNvPr id="10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12146" t="6407" r="75708" b="8163"/>
          <a:stretch>
            <a:fillRect/>
          </a:stretch>
        </p:blipFill>
        <p:spPr bwMode="auto">
          <a:xfrm rot="1744177">
            <a:off x="3966179" y="1396951"/>
            <a:ext cx="285752" cy="2743163"/>
          </a:xfrm>
          <a:prstGeom prst="rect">
            <a:avLst/>
          </a:prstGeom>
          <a:noFill/>
        </p:spPr>
      </p:pic>
      <p:pic>
        <p:nvPicPr>
          <p:cNvPr id="9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78948" t="6407" r="8906" b="8163"/>
          <a:stretch>
            <a:fillRect/>
          </a:stretch>
        </p:blipFill>
        <p:spPr bwMode="auto">
          <a:xfrm rot="18369178">
            <a:off x="5941906" y="941517"/>
            <a:ext cx="285752" cy="3635892"/>
          </a:xfrm>
          <a:prstGeom prst="rect">
            <a:avLst/>
          </a:prstGeom>
          <a:noFill/>
        </p:spPr>
      </p:pic>
      <p:pic>
        <p:nvPicPr>
          <p:cNvPr id="6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27328" t="6407" r="60526" b="8163"/>
          <a:stretch>
            <a:fillRect/>
          </a:stretch>
        </p:blipFill>
        <p:spPr bwMode="auto">
          <a:xfrm rot="21425382">
            <a:off x="4612536" y="1572423"/>
            <a:ext cx="285752" cy="444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7857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Универсальный способ решения задачи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933588" cy="517685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Попробовать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Во время остановиться.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Задать вопрос: «В чем трудность?»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Представить возможные варианты решения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Соотнести с условием задачи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Если не получается, надо изменить действительность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Найти решение и порадоваться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763830" cy="3704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Кадошкинской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 по информатике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для школы,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жизни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вообщем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4642459"/>
            <a:ext cx="3707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Логутенкова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Александровна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информатики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6365359"/>
            <a:ext cx="370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Кадошкино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и логика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57554" y="3071810"/>
            <a:ext cx="857256" cy="857256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4876" y="3071810"/>
            <a:ext cx="857256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86380" y="2071678"/>
            <a:ext cx="857256" cy="857256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43702" y="4071942"/>
            <a:ext cx="857256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857620" y="2071678"/>
            <a:ext cx="857256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14612" y="4071942"/>
            <a:ext cx="857256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72000" y="1142984"/>
            <a:ext cx="857256" cy="857256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071934" y="4071942"/>
            <a:ext cx="857256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57818" y="4071942"/>
            <a:ext cx="857256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00760" y="3071810"/>
            <a:ext cx="857256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643174" y="2071678"/>
            <a:ext cx="857256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43702" y="2071678"/>
            <a:ext cx="857256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86314" y="5072074"/>
            <a:ext cx="857256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7857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Универсальный способ решения задачи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933588" cy="51768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Попробовать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Во время остановиться.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Задать вопрос: «В чем трудность?»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Представить возможные варианты решения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Соотнести с условием задачи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 решение и порадоваться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и логика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28000" y="2141528"/>
            <a:ext cx="1571636" cy="158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178695" y="2890833"/>
            <a:ext cx="1499404" cy="79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499636" y="3641726"/>
            <a:ext cx="1571636" cy="158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3499636" y="2141528"/>
            <a:ext cx="1571636" cy="158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1928000" y="3641726"/>
            <a:ext cx="1571636" cy="158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5071272" y="3641726"/>
            <a:ext cx="1571636" cy="158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6642908" y="3641726"/>
            <a:ext cx="1571636" cy="158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072066" y="5143512"/>
            <a:ext cx="1571636" cy="158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6642908" y="5141924"/>
            <a:ext cx="1571636" cy="158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5071272" y="2141528"/>
            <a:ext cx="1571636" cy="158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2750331" y="2890833"/>
            <a:ext cx="1499404" cy="79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5400000">
            <a:off x="4321967" y="2890833"/>
            <a:ext cx="1499404" cy="79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>
            <a:off x="5893603" y="2890833"/>
            <a:ext cx="1499404" cy="79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>
            <a:off x="4321967" y="4391031"/>
            <a:ext cx="1499404" cy="79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5400000">
            <a:off x="5893603" y="4391031"/>
            <a:ext cx="1499404" cy="79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5400000">
            <a:off x="7465239" y="4391031"/>
            <a:ext cx="1499404" cy="79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rot="5400000">
            <a:off x="2750331" y="4392619"/>
            <a:ext cx="1499404" cy="79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3500430" y="5143512"/>
            <a:ext cx="1571636" cy="158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542240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и логика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 l="14762" r="16348"/>
          <a:stretch>
            <a:fillRect/>
          </a:stretch>
        </p:blipFill>
        <p:spPr bwMode="auto">
          <a:xfrm>
            <a:off x="7072330" y="71414"/>
            <a:ext cx="2000264" cy="2197030"/>
          </a:xfrm>
          <a:prstGeom prst="snip2DiagRect">
            <a:avLst>
              <a:gd name="adj1" fmla="val 1274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11200" t="7403" r="76654" b="7166"/>
          <a:stretch>
            <a:fillRect/>
          </a:stretch>
        </p:blipFill>
        <p:spPr bwMode="auto">
          <a:xfrm rot="4058345">
            <a:off x="3089201" y="2908208"/>
            <a:ext cx="285752" cy="2550611"/>
          </a:xfrm>
          <a:prstGeom prst="rect">
            <a:avLst/>
          </a:prstGeom>
          <a:noFill/>
        </p:spPr>
      </p:pic>
      <p:pic>
        <p:nvPicPr>
          <p:cNvPr id="6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27328" t="6407" r="60526" b="8163"/>
          <a:stretch>
            <a:fillRect/>
          </a:stretch>
        </p:blipFill>
        <p:spPr bwMode="auto">
          <a:xfrm rot="8502712">
            <a:off x="3549303" y="1209980"/>
            <a:ext cx="285752" cy="2691034"/>
          </a:xfrm>
          <a:prstGeom prst="rect">
            <a:avLst/>
          </a:prstGeom>
          <a:noFill/>
        </p:spPr>
      </p:pic>
      <p:pic>
        <p:nvPicPr>
          <p:cNvPr id="7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45547" t="6407" r="42307" b="8163"/>
          <a:stretch>
            <a:fillRect/>
          </a:stretch>
        </p:blipFill>
        <p:spPr bwMode="auto">
          <a:xfrm rot="497427">
            <a:off x="4239479" y="3782306"/>
            <a:ext cx="285752" cy="2515345"/>
          </a:xfrm>
          <a:prstGeom prst="rect">
            <a:avLst/>
          </a:prstGeom>
          <a:noFill/>
        </p:spPr>
      </p:pic>
      <p:pic>
        <p:nvPicPr>
          <p:cNvPr id="8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60729" t="6407" r="27125" b="6027"/>
          <a:stretch>
            <a:fillRect/>
          </a:stretch>
        </p:blipFill>
        <p:spPr bwMode="auto">
          <a:xfrm rot="19332766">
            <a:off x="5349569" y="3450602"/>
            <a:ext cx="285752" cy="2668851"/>
          </a:xfrm>
          <a:prstGeom prst="rect">
            <a:avLst/>
          </a:prstGeom>
          <a:noFill/>
        </p:spPr>
      </p:pic>
      <p:pic>
        <p:nvPicPr>
          <p:cNvPr id="9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78948" t="6407" r="8906" b="8163"/>
          <a:stretch>
            <a:fillRect/>
          </a:stretch>
        </p:blipFill>
        <p:spPr bwMode="auto">
          <a:xfrm rot="15895151">
            <a:off x="5861911" y="2208536"/>
            <a:ext cx="285752" cy="2564593"/>
          </a:xfrm>
          <a:prstGeom prst="rect">
            <a:avLst/>
          </a:prstGeom>
          <a:noFill/>
        </p:spPr>
      </p:pic>
      <p:pic>
        <p:nvPicPr>
          <p:cNvPr id="10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 l="12146" t="6407" r="75708" b="8163"/>
          <a:stretch>
            <a:fillRect/>
          </a:stretch>
        </p:blipFill>
        <p:spPr bwMode="auto">
          <a:xfrm rot="12303577">
            <a:off x="5003190" y="1190567"/>
            <a:ext cx="285752" cy="2553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Красота в информатике и математике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665" y="1142984"/>
            <a:ext cx="2762269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Desktop\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77260"/>
            <a:ext cx="2857520" cy="5095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C:\Users\user\Desktop\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0798" y="4430358"/>
            <a:ext cx="3141637" cy="2356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user\Desktop\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11858">
            <a:off x="4857752" y="2214554"/>
            <a:ext cx="381002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5" name="Picture 7" descr="C:\Users\user\Desktop\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6478" y="1000108"/>
            <a:ext cx="285752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Users\user\Desktop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406779"/>
            <a:ext cx="3170753" cy="2379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2571744"/>
            <a:ext cx="2762269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DSC02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3429000" cy="2572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 descr="G:\DSC02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5" y="4107661"/>
            <a:ext cx="3571900" cy="2678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4" descr="G:\DSC02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76552" y="2952747"/>
            <a:ext cx="3048021" cy="2286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7857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Универсальный способ решения задачи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933588" cy="51768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Попробовать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Во время остановиться.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Задать вопрос: «В чем трудность?»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Представить возможные варианты решения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269</TotalTime>
  <Words>160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Презентация PowerPoint</vt:lpstr>
      <vt:lpstr>МБОУ «Кадошкинской СОШ»   Мастер – класс по информатике  «Не для школы,  а для жизни вообщем»</vt:lpstr>
      <vt:lpstr>Математика и логика </vt:lpstr>
      <vt:lpstr>Универсальный способ решения задачи</vt:lpstr>
      <vt:lpstr>Математика и логика </vt:lpstr>
      <vt:lpstr>Математика и логика </vt:lpstr>
      <vt:lpstr>Красота в информатике и математике</vt:lpstr>
      <vt:lpstr>Презентация PowerPoint</vt:lpstr>
      <vt:lpstr>Универсальный способ решения задачи</vt:lpstr>
      <vt:lpstr>Математика и логика </vt:lpstr>
      <vt:lpstr>Геометрическая фигура - пирамида</vt:lpstr>
      <vt:lpstr>Математика и логика </vt:lpstr>
      <vt:lpstr>Универсальный способ решения задачи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по информатике и математике «Не для школы, а для жизни вообщем»</dc:title>
  <dc:creator>1</dc:creator>
  <cp:lastModifiedBy>User</cp:lastModifiedBy>
  <cp:revision>15</cp:revision>
  <dcterms:created xsi:type="dcterms:W3CDTF">2014-02-10T17:37:25Z</dcterms:created>
  <dcterms:modified xsi:type="dcterms:W3CDTF">2020-04-01T20:53:06Z</dcterms:modified>
</cp:coreProperties>
</file>