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98" r:id="rId3"/>
    <p:sldId id="285" r:id="rId4"/>
    <p:sldId id="299" r:id="rId5"/>
    <p:sldId id="27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AD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9" autoAdjust="0"/>
  </p:normalViewPr>
  <p:slideViewPr>
    <p:cSldViewPr snapToGrid="0">
      <p:cViewPr>
        <p:scale>
          <a:sx n="66" d="100"/>
          <a:sy n="66" d="100"/>
        </p:scale>
        <p:origin x="-132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3BC3D1-F39B-4D83-BF20-129B206D7482}" type="doc">
      <dgm:prSet loTypeId="urn:microsoft.com/office/officeart/2005/8/layout/default#1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A4190F9-766E-46E7-ABF8-50C7F79B839F}">
      <dgm:prSet phldrT="[Текст]" custT="1"/>
      <dgm:spPr/>
      <dgm:t>
        <a:bodyPr/>
        <a:lstStyle/>
        <a:p>
          <a:r>
            <a:rPr lang="ru-RU" sz="2800" b="1" dirty="0" smtClean="0"/>
            <a:t>ПЕНИЕ</a:t>
          </a:r>
        </a:p>
      </dgm:t>
    </dgm:pt>
    <dgm:pt modelId="{2FC69DDF-7274-45E1-A441-EF2AAB0C6111}" type="parTrans" cxnId="{75031E1A-D3AC-40EB-A4C0-27BE8B088706}">
      <dgm:prSet/>
      <dgm:spPr/>
      <dgm:t>
        <a:bodyPr/>
        <a:lstStyle/>
        <a:p>
          <a:endParaRPr lang="ru-RU"/>
        </a:p>
      </dgm:t>
    </dgm:pt>
    <dgm:pt modelId="{62AF1136-034B-4E24-81AC-510D27848394}" type="sibTrans" cxnId="{75031E1A-D3AC-40EB-A4C0-27BE8B088706}">
      <dgm:prSet custT="1"/>
      <dgm:spPr/>
      <dgm:t>
        <a:bodyPr/>
        <a:lstStyle/>
        <a:p>
          <a:endParaRPr lang="ru-RU"/>
        </a:p>
      </dgm:t>
    </dgm:pt>
    <dgm:pt modelId="{0A43C539-7238-49A0-857A-C0A473A5FDDA}">
      <dgm:prSet phldrT="[Текст]" custT="1"/>
      <dgm:spPr/>
      <dgm:t>
        <a:bodyPr/>
        <a:lstStyle/>
        <a:p>
          <a:r>
            <a:rPr lang="ru-RU" sz="2000" b="1" dirty="0" smtClean="0"/>
            <a:t>ИГРА НА МУЗЫКАЛЬНЫХ ИНСТРУМЕНТАХ</a:t>
          </a:r>
        </a:p>
        <a:p>
          <a:endParaRPr lang="ru-RU" sz="2000" b="1" dirty="0" smtClean="0"/>
        </a:p>
        <a:p>
          <a:endParaRPr lang="ru-RU" sz="2000" dirty="0"/>
        </a:p>
      </dgm:t>
    </dgm:pt>
    <dgm:pt modelId="{C75AB608-3E6F-41CD-BDB3-7BE471D96CF0}" type="parTrans" cxnId="{C2254FD0-8A77-43D7-B6EE-30479CB2DCA1}">
      <dgm:prSet/>
      <dgm:spPr/>
      <dgm:t>
        <a:bodyPr/>
        <a:lstStyle/>
        <a:p>
          <a:endParaRPr lang="ru-RU"/>
        </a:p>
      </dgm:t>
    </dgm:pt>
    <dgm:pt modelId="{708F0379-4D3B-4513-AD75-320E754A55FA}" type="sibTrans" cxnId="{C2254FD0-8A77-43D7-B6EE-30479CB2DCA1}">
      <dgm:prSet/>
      <dgm:spPr/>
      <dgm:t>
        <a:bodyPr/>
        <a:lstStyle/>
        <a:p>
          <a:endParaRPr lang="ru-RU"/>
        </a:p>
      </dgm:t>
    </dgm:pt>
    <dgm:pt modelId="{4D7288A5-9490-4A18-9343-A21B71741E0E}">
      <dgm:prSet phldrT="[Текст]" phldr="1"/>
      <dgm:spPr/>
      <dgm:t>
        <a:bodyPr/>
        <a:lstStyle/>
        <a:p>
          <a:endParaRPr lang="ru-RU" sz="1200"/>
        </a:p>
      </dgm:t>
    </dgm:pt>
    <dgm:pt modelId="{C396AC07-0DBB-46E1-B6C4-07F662B61543}" type="parTrans" cxnId="{53E5D5DD-FCF4-42F0-B090-BE5E5A766D70}">
      <dgm:prSet/>
      <dgm:spPr/>
      <dgm:t>
        <a:bodyPr/>
        <a:lstStyle/>
        <a:p>
          <a:endParaRPr lang="ru-RU"/>
        </a:p>
      </dgm:t>
    </dgm:pt>
    <dgm:pt modelId="{2942FBC1-4AEF-4D1D-BF87-9D0868B627F8}" type="sibTrans" cxnId="{53E5D5DD-FCF4-42F0-B090-BE5E5A766D70}">
      <dgm:prSet/>
      <dgm:spPr/>
      <dgm:t>
        <a:bodyPr/>
        <a:lstStyle/>
        <a:p>
          <a:endParaRPr lang="ru-RU"/>
        </a:p>
      </dgm:t>
    </dgm:pt>
    <dgm:pt modelId="{92306B1E-2579-40F2-A2F3-868FA1F1E1C4}">
      <dgm:prSet phldrT="[Текст]" custT="1"/>
      <dgm:spPr/>
      <dgm:t>
        <a:bodyPr/>
        <a:lstStyle/>
        <a:p>
          <a:r>
            <a:rPr lang="ru-RU" sz="2800" b="1" dirty="0" smtClean="0"/>
            <a:t>ТАНЕЦ</a:t>
          </a:r>
          <a:endParaRPr lang="ru-RU" sz="2800" b="1" dirty="0"/>
        </a:p>
      </dgm:t>
    </dgm:pt>
    <dgm:pt modelId="{0C320FE1-2631-4039-BC6F-99CC85B018D0}" type="parTrans" cxnId="{4B9E9F53-B54C-4586-9124-0AD55E277F3D}">
      <dgm:prSet/>
      <dgm:spPr/>
      <dgm:t>
        <a:bodyPr/>
        <a:lstStyle/>
        <a:p>
          <a:endParaRPr lang="ru-RU"/>
        </a:p>
      </dgm:t>
    </dgm:pt>
    <dgm:pt modelId="{B1648AF1-4967-46D8-BFD0-A6E6C5487F1D}" type="sibTrans" cxnId="{4B9E9F53-B54C-4586-9124-0AD55E277F3D}">
      <dgm:prSet/>
      <dgm:spPr/>
      <dgm:t>
        <a:bodyPr/>
        <a:lstStyle/>
        <a:p>
          <a:endParaRPr lang="ru-RU"/>
        </a:p>
      </dgm:t>
    </dgm:pt>
    <dgm:pt modelId="{65681231-2C0B-4AB1-9F1E-923909AE0E82}">
      <dgm:prSet custT="1"/>
      <dgm:spPr/>
      <dgm:t>
        <a:bodyPr/>
        <a:lstStyle/>
        <a:p>
          <a:r>
            <a:rPr lang="ru-RU" sz="2400" b="1" dirty="0" smtClean="0"/>
            <a:t>ОЗВУЧИВАНИЕ СТИХОВ И СКАЗОК</a:t>
          </a:r>
        </a:p>
        <a:p>
          <a:endParaRPr lang="ru-RU" sz="1800" dirty="0"/>
        </a:p>
      </dgm:t>
    </dgm:pt>
    <dgm:pt modelId="{E39F67F0-F255-42AD-853B-9A660540C65B}" type="parTrans" cxnId="{F21404B2-C998-48EC-AEC5-75C204CD5BE0}">
      <dgm:prSet/>
      <dgm:spPr/>
      <dgm:t>
        <a:bodyPr/>
        <a:lstStyle/>
        <a:p>
          <a:endParaRPr lang="ru-RU"/>
        </a:p>
      </dgm:t>
    </dgm:pt>
    <dgm:pt modelId="{8EA77831-4ADD-4114-98D6-46B3FB6EE5DD}" type="sibTrans" cxnId="{F21404B2-C998-48EC-AEC5-75C204CD5BE0}">
      <dgm:prSet/>
      <dgm:spPr/>
      <dgm:t>
        <a:bodyPr/>
        <a:lstStyle/>
        <a:p>
          <a:endParaRPr lang="ru-RU"/>
        </a:p>
      </dgm:t>
    </dgm:pt>
    <dgm:pt modelId="{3825BA28-B0C9-46E4-8327-13EB732AC74D}">
      <dgm:prSet custT="1"/>
      <dgm:spPr/>
      <dgm:t>
        <a:bodyPr/>
        <a:lstStyle/>
        <a:p>
          <a:r>
            <a:rPr lang="ru-RU" sz="2000" b="1" dirty="0" smtClean="0"/>
            <a:t>РЕЧЕВОЕ МУЗИЦИРОВАНИЕ</a:t>
          </a:r>
          <a:endParaRPr lang="ru-RU" sz="2000" b="1" dirty="0"/>
        </a:p>
      </dgm:t>
    </dgm:pt>
    <dgm:pt modelId="{5D2B5EA1-6C50-4EC9-8C17-52A2166CFF46}" type="parTrans" cxnId="{826D3B63-DAEE-4A09-B729-A75C061FE3BA}">
      <dgm:prSet/>
      <dgm:spPr/>
      <dgm:t>
        <a:bodyPr/>
        <a:lstStyle/>
        <a:p>
          <a:endParaRPr lang="ru-RU"/>
        </a:p>
      </dgm:t>
    </dgm:pt>
    <dgm:pt modelId="{956F3D33-A88B-454F-A521-A4284A259970}" type="sibTrans" cxnId="{826D3B63-DAEE-4A09-B729-A75C061FE3BA}">
      <dgm:prSet/>
      <dgm:spPr/>
      <dgm:t>
        <a:bodyPr/>
        <a:lstStyle/>
        <a:p>
          <a:endParaRPr lang="ru-RU"/>
        </a:p>
      </dgm:t>
    </dgm:pt>
    <dgm:pt modelId="{8C57CAA5-15B3-4354-92B8-4114893EAE1E}" type="pres">
      <dgm:prSet presAssocID="{9E3BC3D1-F39B-4D83-BF20-129B206D74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3760D4-4174-498F-9657-80C996E61D7C}" type="pres">
      <dgm:prSet presAssocID="{3825BA28-B0C9-46E4-8327-13EB732AC74D}" presName="node" presStyleLbl="node1" presStyleIdx="0" presStyleCnt="5" custScaleX="110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00CB3-8F7D-44CE-B3BA-F45FE300595A}" type="pres">
      <dgm:prSet presAssocID="{956F3D33-A88B-454F-A521-A4284A259970}" presName="sibTrans" presStyleCnt="0"/>
      <dgm:spPr/>
      <dgm:t>
        <a:bodyPr/>
        <a:lstStyle/>
        <a:p>
          <a:endParaRPr lang="ru-RU"/>
        </a:p>
      </dgm:t>
    </dgm:pt>
    <dgm:pt modelId="{16CA1738-CA31-4E76-9726-5693B575858A}" type="pres">
      <dgm:prSet presAssocID="{65681231-2C0B-4AB1-9F1E-923909AE0E82}" presName="node" presStyleLbl="node1" presStyleIdx="1" presStyleCnt="5" custScaleX="109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9E479-09BE-4109-9B3F-49B7BB6AA227}" type="pres">
      <dgm:prSet presAssocID="{8EA77831-4ADD-4114-98D6-46B3FB6EE5DD}" presName="sibTrans" presStyleCnt="0"/>
      <dgm:spPr/>
      <dgm:t>
        <a:bodyPr/>
        <a:lstStyle/>
        <a:p>
          <a:endParaRPr lang="ru-RU"/>
        </a:p>
      </dgm:t>
    </dgm:pt>
    <dgm:pt modelId="{B55430D5-B1C9-4F84-A5D2-9777267F4F45}" type="pres">
      <dgm:prSet presAssocID="{5A4190F9-766E-46E7-ABF8-50C7F79B839F}" presName="node" presStyleLbl="node1" presStyleIdx="2" presStyleCnt="5" custLinFactNeighborY="2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E9ECFE-B42F-4291-A26E-3E8A9E2331E0}" type="pres">
      <dgm:prSet presAssocID="{62AF1136-034B-4E24-81AC-510D27848394}" presName="sibTrans" presStyleCnt="0"/>
      <dgm:spPr/>
      <dgm:t>
        <a:bodyPr/>
        <a:lstStyle/>
        <a:p>
          <a:endParaRPr lang="ru-RU"/>
        </a:p>
      </dgm:t>
    </dgm:pt>
    <dgm:pt modelId="{98D944AC-72F0-499C-B221-AD2894A31ABE}" type="pres">
      <dgm:prSet presAssocID="{0A43C539-7238-49A0-857A-C0A473A5FDD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118C7-7B75-4CA7-BD59-C7F5AE783072}" type="pres">
      <dgm:prSet presAssocID="{708F0379-4D3B-4513-AD75-320E754A55FA}" presName="sibTrans" presStyleCnt="0"/>
      <dgm:spPr/>
      <dgm:t>
        <a:bodyPr/>
        <a:lstStyle/>
        <a:p>
          <a:endParaRPr lang="ru-RU"/>
        </a:p>
      </dgm:t>
    </dgm:pt>
    <dgm:pt modelId="{E4ED3599-AC6F-4E6E-9FC7-D22BAF3770F9}" type="pres">
      <dgm:prSet presAssocID="{92306B1E-2579-40F2-A2F3-868FA1F1E1C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53C7A7-214C-473D-B2D4-2C0FBF0BD595}" type="presOf" srcId="{5A4190F9-766E-46E7-ABF8-50C7F79B839F}" destId="{B55430D5-B1C9-4F84-A5D2-9777267F4F45}" srcOrd="0" destOrd="0" presId="urn:microsoft.com/office/officeart/2005/8/layout/default#1"/>
    <dgm:cxn modelId="{42B0E441-DBA9-4DC0-8065-14889739D1B0}" type="presOf" srcId="{3825BA28-B0C9-46E4-8327-13EB732AC74D}" destId="{113760D4-4174-498F-9657-80C996E61D7C}" srcOrd="0" destOrd="0" presId="urn:microsoft.com/office/officeart/2005/8/layout/default#1"/>
    <dgm:cxn modelId="{53E5D5DD-FCF4-42F0-B090-BE5E5A766D70}" srcId="{0A43C539-7238-49A0-857A-C0A473A5FDDA}" destId="{4D7288A5-9490-4A18-9343-A21B71741E0E}" srcOrd="0" destOrd="0" parTransId="{C396AC07-0DBB-46E1-B6C4-07F662B61543}" sibTransId="{2942FBC1-4AEF-4D1D-BF87-9D0868B627F8}"/>
    <dgm:cxn modelId="{C2254FD0-8A77-43D7-B6EE-30479CB2DCA1}" srcId="{9E3BC3D1-F39B-4D83-BF20-129B206D7482}" destId="{0A43C539-7238-49A0-857A-C0A473A5FDDA}" srcOrd="3" destOrd="0" parTransId="{C75AB608-3E6F-41CD-BDB3-7BE471D96CF0}" sibTransId="{708F0379-4D3B-4513-AD75-320E754A55FA}"/>
    <dgm:cxn modelId="{CB548FDC-06BE-4686-925F-2515AF5F3250}" type="presOf" srcId="{9E3BC3D1-F39B-4D83-BF20-129B206D7482}" destId="{8C57CAA5-15B3-4354-92B8-4114893EAE1E}" srcOrd="0" destOrd="0" presId="urn:microsoft.com/office/officeart/2005/8/layout/default#1"/>
    <dgm:cxn modelId="{F3B38729-3105-40D3-A9A6-212C829CE0B9}" type="presOf" srcId="{4D7288A5-9490-4A18-9343-A21B71741E0E}" destId="{98D944AC-72F0-499C-B221-AD2894A31ABE}" srcOrd="0" destOrd="1" presId="urn:microsoft.com/office/officeart/2005/8/layout/default#1"/>
    <dgm:cxn modelId="{826D3B63-DAEE-4A09-B729-A75C061FE3BA}" srcId="{9E3BC3D1-F39B-4D83-BF20-129B206D7482}" destId="{3825BA28-B0C9-46E4-8327-13EB732AC74D}" srcOrd="0" destOrd="0" parTransId="{5D2B5EA1-6C50-4EC9-8C17-52A2166CFF46}" sibTransId="{956F3D33-A88B-454F-A521-A4284A259970}"/>
    <dgm:cxn modelId="{4B9E9F53-B54C-4586-9124-0AD55E277F3D}" srcId="{9E3BC3D1-F39B-4D83-BF20-129B206D7482}" destId="{92306B1E-2579-40F2-A2F3-868FA1F1E1C4}" srcOrd="4" destOrd="0" parTransId="{0C320FE1-2631-4039-BC6F-99CC85B018D0}" sibTransId="{B1648AF1-4967-46D8-BFD0-A6E6C5487F1D}"/>
    <dgm:cxn modelId="{F21404B2-C998-48EC-AEC5-75C204CD5BE0}" srcId="{9E3BC3D1-F39B-4D83-BF20-129B206D7482}" destId="{65681231-2C0B-4AB1-9F1E-923909AE0E82}" srcOrd="1" destOrd="0" parTransId="{E39F67F0-F255-42AD-853B-9A660540C65B}" sibTransId="{8EA77831-4ADD-4114-98D6-46B3FB6EE5DD}"/>
    <dgm:cxn modelId="{EFD0B71A-8D8F-48DD-A836-FC035EAFED6E}" type="presOf" srcId="{0A43C539-7238-49A0-857A-C0A473A5FDDA}" destId="{98D944AC-72F0-499C-B221-AD2894A31ABE}" srcOrd="0" destOrd="0" presId="urn:microsoft.com/office/officeart/2005/8/layout/default#1"/>
    <dgm:cxn modelId="{753BF3A8-E89B-4D52-BB02-06A183BD20B1}" type="presOf" srcId="{65681231-2C0B-4AB1-9F1E-923909AE0E82}" destId="{16CA1738-CA31-4E76-9726-5693B575858A}" srcOrd="0" destOrd="0" presId="urn:microsoft.com/office/officeart/2005/8/layout/default#1"/>
    <dgm:cxn modelId="{75031E1A-D3AC-40EB-A4C0-27BE8B088706}" srcId="{9E3BC3D1-F39B-4D83-BF20-129B206D7482}" destId="{5A4190F9-766E-46E7-ABF8-50C7F79B839F}" srcOrd="2" destOrd="0" parTransId="{2FC69DDF-7274-45E1-A441-EF2AAB0C6111}" sibTransId="{62AF1136-034B-4E24-81AC-510D27848394}"/>
    <dgm:cxn modelId="{7978200A-A680-4D19-86A7-4C1EED7D2A74}" type="presOf" srcId="{92306B1E-2579-40F2-A2F3-868FA1F1E1C4}" destId="{E4ED3599-AC6F-4E6E-9FC7-D22BAF3770F9}" srcOrd="0" destOrd="0" presId="urn:microsoft.com/office/officeart/2005/8/layout/default#1"/>
    <dgm:cxn modelId="{51E6E014-522E-4957-89A9-CA42D8A336F4}" type="presParOf" srcId="{8C57CAA5-15B3-4354-92B8-4114893EAE1E}" destId="{113760D4-4174-498F-9657-80C996E61D7C}" srcOrd="0" destOrd="0" presId="urn:microsoft.com/office/officeart/2005/8/layout/default#1"/>
    <dgm:cxn modelId="{2DA2217D-C819-45E8-8B6C-B7D876A8A637}" type="presParOf" srcId="{8C57CAA5-15B3-4354-92B8-4114893EAE1E}" destId="{CAC00CB3-8F7D-44CE-B3BA-F45FE300595A}" srcOrd="1" destOrd="0" presId="urn:microsoft.com/office/officeart/2005/8/layout/default#1"/>
    <dgm:cxn modelId="{C331CF97-2139-441A-81E2-C06DE5F2B02F}" type="presParOf" srcId="{8C57CAA5-15B3-4354-92B8-4114893EAE1E}" destId="{16CA1738-CA31-4E76-9726-5693B575858A}" srcOrd="2" destOrd="0" presId="urn:microsoft.com/office/officeart/2005/8/layout/default#1"/>
    <dgm:cxn modelId="{11CFB7E1-A444-4A60-846A-82CFE0B420D6}" type="presParOf" srcId="{8C57CAA5-15B3-4354-92B8-4114893EAE1E}" destId="{8A49E479-09BE-4109-9B3F-49B7BB6AA227}" srcOrd="3" destOrd="0" presId="urn:microsoft.com/office/officeart/2005/8/layout/default#1"/>
    <dgm:cxn modelId="{35E260DA-8D15-4989-8EBC-5F528D3DACC7}" type="presParOf" srcId="{8C57CAA5-15B3-4354-92B8-4114893EAE1E}" destId="{B55430D5-B1C9-4F84-A5D2-9777267F4F45}" srcOrd="4" destOrd="0" presId="urn:microsoft.com/office/officeart/2005/8/layout/default#1"/>
    <dgm:cxn modelId="{0694BF28-CD5A-43DB-AF0F-A15B0256F4C6}" type="presParOf" srcId="{8C57CAA5-15B3-4354-92B8-4114893EAE1E}" destId="{63E9ECFE-B42F-4291-A26E-3E8A9E2331E0}" srcOrd="5" destOrd="0" presId="urn:microsoft.com/office/officeart/2005/8/layout/default#1"/>
    <dgm:cxn modelId="{13E1A13C-50F4-46F4-BF73-78DA9C0D0D1E}" type="presParOf" srcId="{8C57CAA5-15B3-4354-92B8-4114893EAE1E}" destId="{98D944AC-72F0-499C-B221-AD2894A31ABE}" srcOrd="6" destOrd="0" presId="urn:microsoft.com/office/officeart/2005/8/layout/default#1"/>
    <dgm:cxn modelId="{0B75001C-8278-4A8A-A539-169E29157764}" type="presParOf" srcId="{8C57CAA5-15B3-4354-92B8-4114893EAE1E}" destId="{F16118C7-7B75-4CA7-BD59-C7F5AE783072}" srcOrd="7" destOrd="0" presId="urn:microsoft.com/office/officeart/2005/8/layout/default#1"/>
    <dgm:cxn modelId="{8DF9326A-C56C-4D5A-8654-5EF0A83F8979}" type="presParOf" srcId="{8C57CAA5-15B3-4354-92B8-4114893EAE1E}" destId="{E4ED3599-AC6F-4E6E-9FC7-D22BAF3770F9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3760D4-4174-498F-9657-80C996E61D7C}">
      <dsp:nvSpPr>
        <dsp:cNvPr id="0" name=""/>
        <dsp:cNvSpPr/>
      </dsp:nvSpPr>
      <dsp:spPr>
        <a:xfrm>
          <a:off x="1215572" y="531505"/>
          <a:ext cx="2956147" cy="16099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РЕЧЕВОЕ МУЗИЦИРОВАНИЕ</a:t>
          </a:r>
          <a:endParaRPr lang="ru-RU" sz="2000" b="1" kern="1200" dirty="0"/>
        </a:p>
      </dsp:txBody>
      <dsp:txXfrm>
        <a:off x="1215572" y="531505"/>
        <a:ext cx="2956147" cy="1609941"/>
      </dsp:txXfrm>
    </dsp:sp>
    <dsp:sp modelId="{16CA1738-CA31-4E76-9726-5693B575858A}">
      <dsp:nvSpPr>
        <dsp:cNvPr id="0" name=""/>
        <dsp:cNvSpPr/>
      </dsp:nvSpPr>
      <dsp:spPr>
        <a:xfrm>
          <a:off x="4440044" y="531505"/>
          <a:ext cx="2930737" cy="16099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ОЗВУЧИВАНИЕ СТИХОВ И СКАЗОК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440044" y="531505"/>
        <a:ext cx="2930737" cy="1609941"/>
      </dsp:txXfrm>
    </dsp:sp>
    <dsp:sp modelId="{B55430D5-B1C9-4F84-A5D2-9777267F4F45}">
      <dsp:nvSpPr>
        <dsp:cNvPr id="0" name=""/>
        <dsp:cNvSpPr/>
      </dsp:nvSpPr>
      <dsp:spPr>
        <a:xfrm>
          <a:off x="0" y="2446605"/>
          <a:ext cx="2683235" cy="16099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ПЕНИЕ</a:t>
          </a:r>
        </a:p>
      </dsp:txBody>
      <dsp:txXfrm>
        <a:off x="0" y="2446605"/>
        <a:ext cx="2683235" cy="1609941"/>
      </dsp:txXfrm>
    </dsp:sp>
    <dsp:sp modelId="{98D944AC-72F0-499C-B221-AD2894A31ABE}">
      <dsp:nvSpPr>
        <dsp:cNvPr id="0" name=""/>
        <dsp:cNvSpPr/>
      </dsp:nvSpPr>
      <dsp:spPr>
        <a:xfrm>
          <a:off x="2951559" y="2409770"/>
          <a:ext cx="2683235" cy="16099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ИГРА НА МУЗЫКАЛЬНЫХ ИНСТРУМЕНТАХ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/>
        </a:p>
      </dsp:txBody>
      <dsp:txXfrm>
        <a:off x="2951559" y="2409770"/>
        <a:ext cx="2683235" cy="1609941"/>
      </dsp:txXfrm>
    </dsp:sp>
    <dsp:sp modelId="{E4ED3599-AC6F-4E6E-9FC7-D22BAF3770F9}">
      <dsp:nvSpPr>
        <dsp:cNvPr id="0" name=""/>
        <dsp:cNvSpPr/>
      </dsp:nvSpPr>
      <dsp:spPr>
        <a:xfrm>
          <a:off x="5903119" y="2409770"/>
          <a:ext cx="2683235" cy="160994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ТАНЕЦ</a:t>
          </a:r>
          <a:endParaRPr lang="ru-RU" sz="2800" b="1" kern="1200" dirty="0"/>
        </a:p>
      </dsp:txBody>
      <dsp:txXfrm>
        <a:off x="5903119" y="2409770"/>
        <a:ext cx="2683235" cy="1609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7A17D-CEA5-4DC5-9E01-EFCA86D99CB4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2D58C-43FF-4BF4-8BE8-AF7C5B8A3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2969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F9AB-FD38-48B3-A517-183CE36158B3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7F20-6FCE-429D-9E8D-7858BCE1FD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323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F9AB-FD38-48B3-A517-183CE36158B3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7F20-6FCE-429D-9E8D-7858BCE1FD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986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F9AB-FD38-48B3-A517-183CE36158B3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7F20-6FCE-429D-9E8D-7858BCE1FD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161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F9AB-FD38-48B3-A517-183CE36158B3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7F20-6FCE-429D-9E8D-7858BCE1FD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817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F9AB-FD38-48B3-A517-183CE36158B3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7F20-6FCE-429D-9E8D-7858BCE1FD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612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F9AB-FD38-48B3-A517-183CE36158B3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7F20-6FCE-429D-9E8D-7858BCE1FD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276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F9AB-FD38-48B3-A517-183CE36158B3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7F20-6FCE-429D-9E8D-7858BCE1FD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613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F9AB-FD38-48B3-A517-183CE36158B3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7F20-6FCE-429D-9E8D-7858BCE1FD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198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F9AB-FD38-48B3-A517-183CE36158B3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7F20-6FCE-429D-9E8D-7858BCE1FD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389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F9AB-FD38-48B3-A517-183CE36158B3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7F20-6FCE-429D-9E8D-7858BCE1FD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630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F9AB-FD38-48B3-A517-183CE36158B3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7F20-6FCE-429D-9E8D-7858BCE1FD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290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войная волна 6"/>
          <p:cNvSpPr/>
          <p:nvPr userDrawn="1"/>
        </p:nvSpPr>
        <p:spPr>
          <a:xfrm>
            <a:off x="0" y="0"/>
            <a:ext cx="9144000" cy="6858000"/>
          </a:xfrm>
          <a:prstGeom prst="doubleWave">
            <a:avLst/>
          </a:prstGeom>
          <a:solidFill>
            <a:srgbClr val="FDEADA">
              <a:alpha val="78039"/>
            </a:srgbClr>
          </a:solidFill>
          <a:ln w="57150" cmpd="thickThin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prst="artDeco"/>
            <a:bevelB w="3175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458502" y="-89694"/>
            <a:ext cx="4762500" cy="1790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8F9AB-FD38-48B3-A517-183CE36158B3}" type="datetimeFigureOut">
              <a:rPr lang="ru-RU" smtClean="0"/>
              <a:pPr/>
              <a:t>20.04.2021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77002" y="5156994"/>
            <a:ext cx="4762500" cy="17907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97F20-6FCE-429D-9E8D-7858BCE1FD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049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510" y="651164"/>
            <a:ext cx="8666018" cy="377932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Развитие детского творчества и инициативы </a:t>
            </a:r>
            <a:b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процессе элементарного </a:t>
            </a:r>
            <a:r>
              <a:rPr lang="ru-RU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музицирования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Кем бы ни стал в дальнейшем ребенок – музыкантом или врачом, ученым или рабочим, задача педагога – воспитать в нем творческое начало, творческое мышление. В нашем  индустриальном мире человек инстинктивно хочет творить и этому надо  ему помочь»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err="1">
                <a:solidFill>
                  <a:srgbClr val="FF0000"/>
                </a:solidFill>
              </a:rPr>
              <a:t>Т</a:t>
            </a:r>
            <a:r>
              <a:rPr lang="ru-RU" sz="1800" b="1" dirty="0" err="1" smtClean="0">
                <a:solidFill>
                  <a:srgbClr val="FF0000"/>
                </a:solidFill>
              </a:rPr>
              <a:t>ютюнникова</a:t>
            </a:r>
            <a:r>
              <a:rPr lang="ru-RU" sz="1800" b="1" dirty="0" smtClean="0">
                <a:solidFill>
                  <a:srgbClr val="FF0000"/>
                </a:solidFill>
              </a:rPr>
              <a:t>. Т. Э.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3464" y="5192486"/>
            <a:ext cx="5330536" cy="89262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1600" b="1" i="1" dirty="0" smtClean="0"/>
              <a:t>Подготовила музыкальный руководитель</a:t>
            </a:r>
          </a:p>
          <a:p>
            <a:pPr>
              <a:lnSpc>
                <a:spcPct val="120000"/>
              </a:lnSpc>
            </a:pPr>
            <a:r>
              <a:rPr lang="ru-RU" sz="1600" b="1" i="1" dirty="0" smtClean="0"/>
              <a:t>Кузнецова М.В.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68766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1337" y="769071"/>
            <a:ext cx="8439892" cy="4434299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ru-RU" sz="2400" b="1" dirty="0" err="1" smtClean="0">
                <a:solidFill>
                  <a:srgbClr val="FF0000"/>
                </a:solidFill>
              </a:rPr>
              <a:t>Музицирование</a:t>
            </a:r>
            <a:r>
              <a:rPr lang="ru-RU" sz="1800" b="1" dirty="0" smtClean="0"/>
              <a:t>- </a:t>
            </a:r>
            <a:r>
              <a:rPr lang="ru-RU" sz="1800" b="1" dirty="0"/>
              <a:t>это не восприятие (слушание) музыки, а деятельность, в процессе которой ребенок при помощи музыки, движения и слова учиться находить способы гармонизации своего внутреннего мира.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> </a:t>
            </a:r>
            <a:r>
              <a:rPr lang="ru-RU" sz="1800" b="1" dirty="0" smtClean="0"/>
              <a:t>  </a:t>
            </a:r>
            <a:br>
              <a:rPr lang="ru-RU" sz="1800" b="1" dirty="0" smtClean="0"/>
            </a:br>
            <a:r>
              <a:rPr lang="ru-RU" sz="1800" b="1" dirty="0"/>
              <a:t> </a:t>
            </a:r>
            <a:r>
              <a:rPr lang="ru-RU" sz="1800" b="1" dirty="0" smtClean="0"/>
              <a:t>   Творческая </a:t>
            </a:r>
            <a:r>
              <a:rPr lang="ru-RU" sz="1800" b="1" dirty="0"/>
              <a:t>деятельность нацелена на создание ситуации успеха, которая способствует гармоничному развитию ребенка, приобретению опыта переживания музыки как радости и удовольствия.</a:t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> </a:t>
            </a:r>
            <a:r>
              <a:rPr lang="ru-RU" sz="1800" b="1" dirty="0" smtClean="0"/>
              <a:t>   В практике  работы с детьми целесообразно использовать прием «заражения» процесс передачи эмоционального состояния от педагога к детям. </a:t>
            </a:r>
            <a:br>
              <a:rPr lang="ru-RU" sz="1800" b="1" dirty="0" smtClean="0"/>
            </a:br>
            <a:r>
              <a:rPr lang="ru-RU" sz="1800" b="1" dirty="0"/>
              <a:t>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> </a:t>
            </a:r>
            <a:r>
              <a:rPr lang="ru-RU" sz="1800" b="1" dirty="0" smtClean="0"/>
              <a:t>   Жесты, мимику, интонацию голоса дети легко копируют, перенимают настроение педагога и осваивая необходимые навыки исполнения без дополнительных объяснений.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xmlns="" val="19624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1110343"/>
            <a:ext cx="8120495" cy="4500748"/>
          </a:xfrm>
        </p:spPr>
        <p:txBody>
          <a:bodyPr anchor="t"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ЗАДАЧИ МУЗЫКАЛЬНО-ТВОРЧЕСКОГО ВОСПИТАНИЯ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              В ПРОЦЕССЕ  МУЗИЦИРОВАНИЯ</a:t>
            </a:r>
            <a:r>
              <a:rPr lang="ru-RU" sz="2000" b="1" dirty="0">
                <a:solidFill>
                  <a:srgbClr val="FF0000"/>
                </a:solidFill>
              </a:rPr>
              <a:t/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400" b="1" dirty="0" smtClean="0"/>
              <a:t>*</a:t>
            </a:r>
            <a:r>
              <a:rPr lang="ru-RU" sz="1600" b="1" dirty="0" smtClean="0"/>
              <a:t>Воспитание</a:t>
            </a:r>
            <a:r>
              <a:rPr lang="ru-RU" sz="1600" dirty="0" smtClean="0"/>
              <a:t> интереса к </a:t>
            </a:r>
            <a:r>
              <a:rPr lang="ru-RU" sz="1600" dirty="0" err="1" smtClean="0"/>
              <a:t>музицированию</a:t>
            </a:r>
            <a:r>
              <a:rPr lang="ru-RU" sz="1600" dirty="0" smtClean="0"/>
              <a:t> через игровую деятельность;</a:t>
            </a:r>
            <a:br>
              <a:rPr lang="ru-RU" sz="1600" dirty="0" smtClean="0"/>
            </a:br>
            <a:r>
              <a:rPr lang="ru-RU" sz="2400" b="1" dirty="0" smtClean="0"/>
              <a:t>*</a:t>
            </a:r>
            <a:r>
              <a:rPr lang="ru-RU" sz="1600" b="1" dirty="0" smtClean="0"/>
              <a:t>Создание</a:t>
            </a:r>
            <a:r>
              <a:rPr lang="ru-RU" sz="1600" dirty="0" smtClean="0"/>
              <a:t> предпосылок к формированию творческого мышления;</a:t>
            </a:r>
            <a:br>
              <a:rPr lang="ru-RU" sz="1600" dirty="0" smtClean="0"/>
            </a:br>
            <a:r>
              <a:rPr lang="ru-RU" sz="2400" b="1" dirty="0" smtClean="0"/>
              <a:t>*</a:t>
            </a:r>
            <a:r>
              <a:rPr lang="ru-RU" sz="1600" b="1" dirty="0"/>
              <a:t>Р</a:t>
            </a:r>
            <a:r>
              <a:rPr lang="ru-RU" sz="1600" b="1" dirty="0" smtClean="0"/>
              <a:t>азвитие</a:t>
            </a:r>
            <a:r>
              <a:rPr lang="ru-RU" sz="1600" dirty="0" smtClean="0"/>
              <a:t> тактильных ощущений через звучащие жесты;</a:t>
            </a:r>
            <a:br>
              <a:rPr lang="ru-RU" sz="1600" dirty="0" smtClean="0"/>
            </a:br>
            <a:r>
              <a:rPr lang="ru-RU" sz="2400" b="1" dirty="0" smtClean="0"/>
              <a:t>*</a:t>
            </a:r>
            <a:r>
              <a:rPr lang="ru-RU" sz="1600" b="1" dirty="0"/>
              <a:t>Р</a:t>
            </a:r>
            <a:r>
              <a:rPr lang="ru-RU" sz="1600" b="1" dirty="0" smtClean="0"/>
              <a:t>азвитие </a:t>
            </a:r>
            <a:r>
              <a:rPr lang="ru-RU" sz="1600" dirty="0" smtClean="0"/>
              <a:t>речевой активности;</a:t>
            </a:r>
            <a:br>
              <a:rPr lang="ru-RU" sz="1600" dirty="0" smtClean="0"/>
            </a:br>
            <a:r>
              <a:rPr lang="ru-RU" sz="2400" b="1" dirty="0" smtClean="0"/>
              <a:t>*</a:t>
            </a:r>
            <a:r>
              <a:rPr lang="ru-RU" sz="1600" b="1" dirty="0"/>
              <a:t>Р</a:t>
            </a:r>
            <a:r>
              <a:rPr lang="ru-RU" sz="1600" b="1" dirty="0" smtClean="0"/>
              <a:t>азвитие </a:t>
            </a:r>
            <a:r>
              <a:rPr lang="ru-RU" sz="1600" dirty="0" smtClean="0"/>
              <a:t>интонационного слуха через звукоподражание и игру на  </a:t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  музыкальных инструментах;</a:t>
            </a:r>
            <a:br>
              <a:rPr lang="ru-RU" sz="1600" dirty="0" smtClean="0"/>
            </a:br>
            <a:r>
              <a:rPr lang="ru-RU" sz="2400" b="1" dirty="0" smtClean="0"/>
              <a:t>*</a:t>
            </a:r>
            <a:r>
              <a:rPr lang="ru-RU" sz="1600" b="1" dirty="0"/>
              <a:t>Р</a:t>
            </a:r>
            <a:r>
              <a:rPr lang="ru-RU" sz="1600" b="1" dirty="0" smtClean="0"/>
              <a:t>азвитие </a:t>
            </a:r>
            <a:r>
              <a:rPr lang="ru-RU" sz="1600" dirty="0" smtClean="0"/>
              <a:t>тембрового слуха через игру на музыкальном инструменте;</a:t>
            </a:r>
            <a:br>
              <a:rPr lang="ru-RU" sz="1600" dirty="0" smtClean="0"/>
            </a:br>
            <a:r>
              <a:rPr lang="ru-RU" sz="2400" b="1" dirty="0" smtClean="0"/>
              <a:t>*</a:t>
            </a:r>
            <a:r>
              <a:rPr lang="ru-RU" sz="1600" b="1" dirty="0"/>
              <a:t>Р</a:t>
            </a:r>
            <a:r>
              <a:rPr lang="ru-RU" sz="1600" b="1" dirty="0" smtClean="0"/>
              <a:t>азвитие</a:t>
            </a:r>
            <a:r>
              <a:rPr lang="ru-RU" sz="1600" dirty="0" smtClean="0"/>
              <a:t> навыков импровизации через слово, жест, звук, движение;</a:t>
            </a:r>
            <a:br>
              <a:rPr lang="ru-RU" sz="1600" dirty="0" smtClean="0"/>
            </a:br>
            <a:r>
              <a:rPr lang="ru-RU" sz="2400" b="1" dirty="0" smtClean="0"/>
              <a:t>*</a:t>
            </a:r>
            <a:r>
              <a:rPr lang="ru-RU" sz="1600" b="1" dirty="0"/>
              <a:t>Ф</a:t>
            </a:r>
            <a:r>
              <a:rPr lang="ru-RU" sz="1600" b="1" dirty="0" smtClean="0"/>
              <a:t>ормирование</a:t>
            </a:r>
            <a:r>
              <a:rPr lang="ru-RU" sz="1600" dirty="0" smtClean="0"/>
              <a:t> радостного эмоционального ощущения в процессе общения с  </a:t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  музыкой;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422101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817124376"/>
              </p:ext>
            </p:extLst>
          </p:nvPr>
        </p:nvGraphicFramePr>
        <p:xfrm>
          <a:off x="380999" y="1714500"/>
          <a:ext cx="8586355" cy="4551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013" y="708026"/>
            <a:ext cx="7886700" cy="101686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ОСНОВНЫЕ ВИДЫ ДЕЯТЕЛЬНОСТИ ТВОРЧЕСКОГО МУЗИЦИРОВАНИЯ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6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43146"/>
            <a:ext cx="7772400" cy="56096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ШУМОВОЙ ОРКЕСТР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8209" y="1787236"/>
            <a:ext cx="8478982" cy="3470564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Одна из самых доступных и в то же время развивающих форм </a:t>
            </a:r>
            <a:r>
              <a:rPr lang="ru-RU" sz="2000" dirty="0" err="1" smtClean="0"/>
              <a:t>музицирования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Занятия в шумовом оркестре позволяют довольно быстро приобщить детей к интересной, яркой музыке в качестве слушателей и исполнителей.</a:t>
            </a:r>
          </a:p>
          <a:p>
            <a:r>
              <a:rPr lang="ru-RU" sz="2000" dirty="0" smtClean="0"/>
              <a:t>Игра на детских шумовых инструментах доставляет ребенку радость музыкального творчества, эмоционально-эстетическое удовлетворение. </a:t>
            </a:r>
          </a:p>
          <a:p>
            <a:r>
              <a:rPr lang="ru-RU" sz="2000" dirty="0" smtClean="0"/>
              <a:t>Оркестр объединяет детей, воспитывает волю, упорство в достижении поставленной задачи, помогает преодолеть нерешительность, робость, неуверенность в своих силах. </a:t>
            </a:r>
            <a:br>
              <a:rPr lang="ru-RU" sz="2000" dirty="0" smtClean="0"/>
            </a:br>
            <a:r>
              <a:rPr lang="ru-RU" sz="2000" dirty="0" smtClean="0"/>
              <a:t>На музыкальных занятиях мы к каждому празднику готовим с детьми  оркестровые номера. Дети с большим желанием и очень увлеченно играют на музыкальных инструментах.</a:t>
            </a:r>
          </a:p>
          <a:p>
            <a:pPr algn="l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05494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Century"/>
        <a:ea typeface=""/>
        <a:cs typeface=""/>
      </a:majorFont>
      <a:minorFont>
        <a:latin typeface="Century Schoolbook"/>
        <a:ea typeface=""/>
        <a:cs typeface=""/>
      </a:minorFont>
    </a:fontScheme>
    <a:fmtScheme name="Светящийся край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</TotalTime>
  <Words>99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                         Развитие детского творчества и инициативы  в процессе элементарного музицирования   «Кем бы ни стал в дальнейшем ребенок – музыкантом или врачом, ученым или рабочим, задача педагога – воспитать в нем творческое начало, творческое мышление. В нашем  индустриальном мире человек инстинктивно хочет творить и этому надо  ему помочь» Тютюнникова. Т. Э.</vt:lpstr>
      <vt:lpstr>     Музицирование- это не восприятие (слушание) музыки, а деятельность, в процессе которой ребенок при помощи музыки, движения и слова учиться находить способы гармонизации своего внутреннего мира.          Творческая деятельность нацелена на создание ситуации успеха, которая способствует гармоничному развитию ребенка, приобретению опыта переживания музыки как радости и удовольствия.      В практике  работы с детьми целесообразно использовать прием «заражения» процесс передачи эмоционального состояния от педагога к детям.        Жесты, мимику, интонацию голоса дети легко копируют, перенимают настроение педагога и осваивая необходимые навыки исполнения без дополнительных объяснений.</vt:lpstr>
      <vt:lpstr>ЗАДАЧИ МУЗЫКАЛЬНО-ТВОРЧЕСКОГО ВОСПИТАНИЯ               В ПРОЦЕССЕ  МУЗИЦИРОВАНИЯ *Воспитание интереса к музицированию через игровую деятельность; *Создание предпосылок к формированию творческого мышления; *Развитие тактильных ощущений через звучащие жесты; *Развитие речевой активности; *Развитие интонационного слуха через звукоподражание и игру на      музыкальных инструментах; *Развитие тембрового слуха через игру на музыкальном инструменте; *Развитие навыков импровизации через слово, жест, звук, движение; *Формирование радостного эмоционального ощущения в процессе общения с      музыкой;</vt:lpstr>
      <vt:lpstr>ОСНОВНЫЕ ВИДЫ ДЕЯТЕЛЬНОСТИ ТВОРЧЕСКОГО МУЗИЦИРОВАНИЯ</vt:lpstr>
      <vt:lpstr>ШУМОВОЙ ОРКЕСТР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 Кулаков</dc:creator>
  <cp:lastModifiedBy>Windows User</cp:lastModifiedBy>
  <cp:revision>113</cp:revision>
  <dcterms:created xsi:type="dcterms:W3CDTF">2014-07-09T19:50:31Z</dcterms:created>
  <dcterms:modified xsi:type="dcterms:W3CDTF">2021-04-20T17:58:18Z</dcterms:modified>
</cp:coreProperties>
</file>