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7" r:id="rId2"/>
    <p:sldId id="316" r:id="rId3"/>
    <p:sldId id="269" r:id="rId4"/>
    <p:sldId id="270" r:id="rId5"/>
    <p:sldId id="311" r:id="rId6"/>
    <p:sldId id="271" r:id="rId7"/>
    <p:sldId id="274" r:id="rId8"/>
    <p:sldId id="275" r:id="rId9"/>
    <p:sldId id="309" r:id="rId10"/>
    <p:sldId id="279" r:id="rId11"/>
    <p:sldId id="324" r:id="rId12"/>
    <p:sldId id="303" r:id="rId13"/>
    <p:sldId id="322" r:id="rId14"/>
    <p:sldId id="283" r:id="rId15"/>
    <p:sldId id="320" r:id="rId16"/>
    <p:sldId id="302" r:id="rId17"/>
    <p:sldId id="287" r:id="rId18"/>
    <p:sldId id="288" r:id="rId19"/>
    <p:sldId id="292" r:id="rId20"/>
    <p:sldId id="294" r:id="rId21"/>
    <p:sldId id="293" r:id="rId22"/>
    <p:sldId id="323" r:id="rId23"/>
    <p:sldId id="296" r:id="rId24"/>
    <p:sldId id="295" r:id="rId25"/>
    <p:sldId id="308" r:id="rId26"/>
    <p:sldId id="297" r:id="rId27"/>
    <p:sldId id="314" r:id="rId28"/>
    <p:sldId id="299" r:id="rId29"/>
    <p:sldId id="326" r:id="rId30"/>
    <p:sldId id="300" r:id="rId31"/>
    <p:sldId id="325" r:id="rId32"/>
    <p:sldId id="30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04" autoAdjust="0"/>
  </p:normalViewPr>
  <p:slideViewPr>
    <p:cSldViewPr snapToGrid="0" showGuides="1">
      <p:cViewPr varScale="1">
        <p:scale>
          <a:sx n="46" d="100"/>
          <a:sy n="46" d="100"/>
        </p:scale>
        <p:origin x="78" y="606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894D-4B23-4446-9BA9-6A2C6F1F0107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9625D-0D1A-4917-BBE0-71E6F9A4A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8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9625D-0D1A-4917-BBE0-71E6F9A4A69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2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1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73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7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5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9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9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41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7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72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DC9B-B9AB-4E6D-818C-63481D266B25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B274-539E-4688-B644-EE97F13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3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7sar.schoolrm.ru/sveden/employees/25188/481874/" TargetMode="External"/><Relationship Id="rId2" Type="http://schemas.openxmlformats.org/officeDocument/2006/relationships/hyperlink" Target="https://ds7sar.schoolrm.ru/sveden/employees/25188/24215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4"/>
            <a:ext cx="10978661" cy="18153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Девяткиной Анны Алексеевны,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МАДОУ «Центр развития ребенка – детский сад № 7»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4509" y="2236951"/>
            <a:ext cx="8282352" cy="43984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08.07.1986г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ГОУ ВПО 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Мордовский </a:t>
            </a:r>
            <a:r>
              <a:rPr lang="ru-RU" sz="2300" i="1" dirty="0">
                <a:latin typeface="Times New Roman" pitchFamily="18" charset="0"/>
                <a:cs typeface="Times New Roman" pitchFamily="18" charset="0"/>
              </a:rPr>
              <a:t>государственный педагогический институт имени М.П.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Евсевьева»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  <a:r>
              <a:rPr lang="ru-RU" sz="2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етодист дошкольного образования и педагог - психолог</a:t>
            </a:r>
            <a:endParaRPr lang="ru-RU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ВСГ 2553395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января 2009 </a:t>
            </a:r>
            <a:r>
              <a:rPr lang="ru-RU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endParaRPr lang="ru-RU" sz="2300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2300" i="1" dirty="0" smtClean="0">
                <a:latin typeface="Times New Roman" pitchFamily="18" charset="0"/>
                <a:cs typeface="Times New Roman" pitchFamily="18" charset="0"/>
              </a:rPr>
              <a:t>3 года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300" b="1" i="1" dirty="0">
                <a:latin typeface="Times New Roman" pitchFamily="18" charset="0"/>
                <a:cs typeface="Times New Roman" pitchFamily="18" charset="0"/>
              </a:rPr>
              <a:t>последней аттестации</a:t>
            </a:r>
            <a:r>
              <a:rPr lang="ru-RU" sz="2300" b="1" i="1" dirty="0" smtClean="0">
                <a:latin typeface="Times New Roman" pitchFamily="18" charset="0"/>
                <a:cs typeface="Times New Roman" pitchFamily="18" charset="0"/>
              </a:rPr>
              <a:t>: -</a:t>
            </a:r>
            <a:endParaRPr lang="ru-RU" sz="2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2351399"/>
            <a:ext cx="2779672" cy="41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66218"/>
            <a:ext cx="107442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конкурсах, выставках, турнирах,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соревнованиях, акциях, фестивалях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24356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83" y="1396174"/>
            <a:ext cx="3735806" cy="5040000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77" y="365124"/>
            <a:ext cx="3878828" cy="52416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" y="365124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5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1" y="369358"/>
            <a:ext cx="6219912" cy="43833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7" y="2244090"/>
            <a:ext cx="6322769" cy="44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10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6" y="402357"/>
            <a:ext cx="5618544" cy="3963080"/>
          </a:xfrm>
          <a:prstGeom prst="rect">
            <a:avLst/>
          </a:prstGeom>
        </p:spPr>
      </p:pic>
      <p:pic>
        <p:nvPicPr>
          <p:cNvPr id="9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72" y="2383897"/>
            <a:ext cx="6117790" cy="4351338"/>
          </a:xfrm>
        </p:spPr>
      </p:pic>
    </p:spTree>
    <p:extLst>
      <p:ext uri="{BB962C8B-B14F-4D97-AF65-F5344CB8AC3E}">
        <p14:creationId xmlns:p14="http://schemas.microsoft.com/office/powerpoint/2010/main" val="55592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92" y="2103437"/>
            <a:ext cx="10773508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079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90" y="211770"/>
            <a:ext cx="4711719" cy="6480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33" y="211770"/>
            <a:ext cx="4711719" cy="6480000"/>
          </a:xfrm>
        </p:spPr>
      </p:pic>
    </p:spTree>
    <p:extLst>
      <p:ext uri="{BB962C8B-B14F-4D97-AF65-F5344CB8AC3E}">
        <p14:creationId xmlns:p14="http://schemas.microsoft.com/office/powerpoint/2010/main" val="65094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" r="1584" b="3045"/>
          <a:stretch/>
        </p:blipFill>
        <p:spPr>
          <a:xfrm>
            <a:off x="186266" y="524933"/>
            <a:ext cx="3691467" cy="516466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10" y="1168400"/>
            <a:ext cx="3873711" cy="54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2"/>
          <a:stretch/>
        </p:blipFill>
        <p:spPr>
          <a:xfrm>
            <a:off x="8265568" y="454023"/>
            <a:ext cx="363856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43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399" y="2440110"/>
            <a:ext cx="9032631" cy="2026381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классов, мероприятий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407239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"/>
          <a:stretch/>
        </p:blipFill>
        <p:spPr>
          <a:xfrm>
            <a:off x="3786669" y="228600"/>
            <a:ext cx="4480972" cy="6480000"/>
          </a:xfrm>
        </p:spPr>
      </p:pic>
    </p:spTree>
    <p:extLst>
      <p:ext uri="{BB962C8B-B14F-4D97-AF65-F5344CB8AC3E}">
        <p14:creationId xmlns:p14="http://schemas.microsoft.com/office/powerpoint/2010/main" val="3232044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969" y="21034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воспитанниками:</a:t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0234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286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игра, как форма обучения детей дошкольного возраста посредством художественно-эстетического развития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533" y="2523067"/>
            <a:ext cx="11353800" cy="3806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 на плагиат: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https://ds7sar.schoolrm.ru/sveden/employees/25188/481874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2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5" y="204644"/>
            <a:ext cx="3664670" cy="504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79" y="623454"/>
            <a:ext cx="3664671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04" y="1641764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9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223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67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26" y="350116"/>
            <a:ext cx="3664670" cy="504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629" y="831272"/>
            <a:ext cx="3664671" cy="50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934" y="1454727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9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60" y="350116"/>
            <a:ext cx="4255893" cy="585310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97" y="350116"/>
            <a:ext cx="4256253" cy="58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06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139" y="210343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340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32" y="557934"/>
            <a:ext cx="4248447" cy="5842866"/>
          </a:xfrm>
        </p:spPr>
      </p:pic>
    </p:spTree>
    <p:extLst>
      <p:ext uri="{BB962C8B-B14F-4D97-AF65-F5344CB8AC3E}">
        <p14:creationId xmlns:p14="http://schemas.microsoft.com/office/powerpoint/2010/main" val="3793468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44011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9796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" b="2716"/>
          <a:stretch/>
        </p:blipFill>
        <p:spPr>
          <a:xfrm>
            <a:off x="1144877" y="204259"/>
            <a:ext cx="4644738" cy="6390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52" y="204259"/>
            <a:ext cx="4490642" cy="6390000"/>
          </a:xfrm>
        </p:spPr>
      </p:pic>
    </p:spTree>
    <p:extLst>
      <p:ext uri="{BB962C8B-B14F-4D97-AF65-F5344CB8AC3E}">
        <p14:creationId xmlns:p14="http://schemas.microsoft.com/office/powerpoint/2010/main" val="3283722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416" y="2545618"/>
            <a:ext cx="10398369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1637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88" y="365125"/>
            <a:ext cx="4577547" cy="6175598"/>
          </a:xfrm>
        </p:spPr>
      </p:pic>
    </p:spTree>
    <p:extLst>
      <p:ext uri="{BB962C8B-B14F-4D97-AF65-F5344CB8AC3E}">
        <p14:creationId xmlns:p14="http://schemas.microsoft.com/office/powerpoint/2010/main" val="260553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16" y="572294"/>
            <a:ext cx="4401366" cy="605317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62" y="572294"/>
            <a:ext cx="4400223" cy="60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53" y="225513"/>
            <a:ext cx="4568234" cy="6480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"/>
          <a:stretch/>
        </p:blipFill>
        <p:spPr>
          <a:xfrm>
            <a:off x="6491388" y="225513"/>
            <a:ext cx="4502194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72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870"/>
            <a:ext cx="4642429" cy="64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70"/>
            <a:ext cx="450107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02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818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14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672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8604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3475" y="791128"/>
            <a:ext cx="3628951" cy="49908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1" y="498333"/>
            <a:ext cx="4261876" cy="58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4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05" y="331804"/>
            <a:ext cx="3926432" cy="540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50" y="831272"/>
            <a:ext cx="3926433" cy="54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7"/>
          <a:stretch/>
        </p:blipFill>
        <p:spPr>
          <a:xfrm>
            <a:off x="8422496" y="1288472"/>
            <a:ext cx="376950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769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619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50631"/>
            <a:ext cx="10972800" cy="5556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уровень: 6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сборник педагогических публикаций «Буква»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Особенности восприятия возраста детьми 6-7 лет в психолого-педагогической литературе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Материал, прошедший экспертизу на сайтах, порталах сети Интернет:2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Международный образовательный портал МААМ «Сценарий Дня знаний в подготовительной группе»</a:t>
            </a:r>
          </a:p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76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1" y="306704"/>
            <a:ext cx="4491418" cy="61770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66" y="306704"/>
            <a:ext cx="4392398" cy="62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39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4131</TotalTime>
  <Words>214</Words>
  <Application>Microsoft Office PowerPoint</Application>
  <PresentationFormat>Широкоэкранный</PresentationFormat>
  <Paragraphs>34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 Портфолио Девяткиной Анны Алексеевны,  воспитателя МАДОУ «Центр развития ребенка – детский сад № 7»</vt:lpstr>
      <vt:lpstr>    Педагогический опыт:  Дидактическая игра, как форма обучения детей дошкольного возраста посредством художественно-эстетического развития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3. Наличие публикаций</vt:lpstr>
      <vt:lpstr>Презентация PowerPoint</vt:lpstr>
      <vt:lpstr>Презентация PowerPoint</vt:lpstr>
      <vt:lpstr>4. Результаты участия воспитанников в: конкурсах, выставках, турнирах,  соревнованиях, акциях, фестивалях </vt:lpstr>
      <vt:lpstr>Презентация PowerPoint</vt:lpstr>
      <vt:lpstr>Презентация PowerPoint</vt:lpstr>
      <vt:lpstr>Презентация PowerPoint</vt:lpstr>
      <vt:lpstr>6. Выступление на заседаниях методических советов, объединениях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7. Проведение открытых занятий,  мастер классов, мероприятий </vt:lpstr>
      <vt:lpstr>Презентация PowerPoint</vt:lpstr>
      <vt:lpstr>10. Позитивные результаты работы с воспитанниками: 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конкурсах.</vt:lpstr>
      <vt:lpstr>Презентация PowerPoint</vt:lpstr>
      <vt:lpstr>14. Награды и поощрения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vospital</cp:lastModifiedBy>
  <cp:revision>114</cp:revision>
  <dcterms:created xsi:type="dcterms:W3CDTF">2020-01-09T17:59:46Z</dcterms:created>
  <dcterms:modified xsi:type="dcterms:W3CDTF">2023-12-25T05:53:54Z</dcterms:modified>
</cp:coreProperties>
</file>