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62.userapi.com/c857236/v857236446/1bf28/9MVejVv7C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Рисование «Мчат машины по дорогам»</a:t>
            </a:r>
            <a:b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средней группе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Васина Н.А.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9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62.userapi.com/c857236/v857236446/1bf28/9MVejVv7C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872807/c9f695c6-ab45-40a5-b89d-b8ac692f748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73795"/>
            <a:ext cx="4824536" cy="43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14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62.userapi.com/c857236/v857236446/1bf28/9MVejVv7C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pdb/1383054/70d4a473-95a6-4c21-bf64-050e0a24a24d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38928"/>
            <a:ext cx="5040560" cy="40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178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62.userapi.com/c857236/v857236446/1bf28/9MVejVv7C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2.wp.com/info-4all.ru/images/c30385032ad4033b147b55da9e2ff7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9195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65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62.userapi.com/c857236/v857236446/1bf28/9MVejVv7C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ytimg.com/vi/QGRjKFrAHvU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85"/>
          <a:stretch/>
        </p:blipFill>
        <p:spPr bwMode="auto">
          <a:xfrm>
            <a:off x="2177263" y="1556792"/>
            <a:ext cx="4896544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63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62.userapi.com/c857236/v857236446/1bf28/9MVejVv7C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dn.akrosta.ru/archive/2019-03-10/5698514388aa53d69b82de2495918639.jpg?w=75&amp;h=75&amp;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916832"/>
            <a:ext cx="50045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59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62.userapi.com/c857236/v857236446/1bf28/9MVejVv7C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02.infourok.ru/uploads/ex/1019/000678b8-3ba13296/img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144" y="1412776"/>
            <a:ext cx="48781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383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62.userapi.com/c857236/v857236446/1bf28/9MVejVv7C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ytimg.com/vi/4VkcRxvvKTA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20984"/>
            <a:ext cx="4968552" cy="34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93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62.userapi.com/c857236/v857236446/1bf28/9MVejVv7C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ytimg.com/vi/psoVS6RL1GA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6" r="12371"/>
          <a:stretch/>
        </p:blipFill>
        <p:spPr bwMode="auto">
          <a:xfrm>
            <a:off x="2195736" y="1124744"/>
            <a:ext cx="489654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299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Рисование «Мчат машины по дорогам»  в средней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«Мчат машины по дорогам» в средней группе</dc:title>
  <dc:creator>Васина Н.А.</dc:creator>
  <cp:lastModifiedBy>Метод2</cp:lastModifiedBy>
  <cp:revision>3</cp:revision>
  <dcterms:created xsi:type="dcterms:W3CDTF">2020-05-14T15:15:34Z</dcterms:created>
  <dcterms:modified xsi:type="dcterms:W3CDTF">2020-05-15T11:32:11Z</dcterms:modified>
</cp:coreProperties>
</file>