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8605"/>
            <a:ext cx="89297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Ерасланкина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Нина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Петровна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3571876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опыта работы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рж\Desktop\презентация\IMG-20221218-WA0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"/>
            <a:ext cx="4357718" cy="5810291"/>
          </a:xfrm>
          <a:prstGeom prst="rect">
            <a:avLst/>
          </a:prstGeom>
          <a:noFill/>
        </p:spPr>
      </p:pic>
      <p:pic>
        <p:nvPicPr>
          <p:cNvPr id="9219" name="Picture 3" descr="C:\Users\Серж\Desktop\презентация\IMG-20221218-WA0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582" y="0"/>
            <a:ext cx="4393418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ж\Desktop\презентация\IMG-20221218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6248" cy="5714997"/>
          </a:xfrm>
          <a:prstGeom prst="rect">
            <a:avLst/>
          </a:prstGeom>
          <a:noFill/>
        </p:spPr>
      </p:pic>
      <p:pic>
        <p:nvPicPr>
          <p:cNvPr id="1027" name="Picture 3" descr="C:\Users\Серж\Desktop\презентация\IMG-20221218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ж\Desktop\презентация\IMG-20221218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39859" cy="5786478"/>
          </a:xfrm>
          <a:prstGeom prst="rect">
            <a:avLst/>
          </a:prstGeom>
          <a:noFill/>
        </p:spPr>
      </p:pic>
      <p:pic>
        <p:nvPicPr>
          <p:cNvPr id="2051" name="Picture 3" descr="C:\Users\Серж\Desktop\презентация\IMG-20221218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339841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ж\Desktop\презентация\IMG-20221218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18454" cy="6024605"/>
          </a:xfrm>
          <a:prstGeom prst="rect">
            <a:avLst/>
          </a:prstGeom>
          <a:noFill/>
        </p:spPr>
      </p:pic>
      <p:pic>
        <p:nvPicPr>
          <p:cNvPr id="3075" name="Picture 3" descr="C:\Users\Серж\Desktop\презентация\IMG-20221218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25" y="0"/>
            <a:ext cx="4500576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ж\Desktop\презентация\IMG-20221218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125545" cy="5500726"/>
          </a:xfrm>
          <a:prstGeom prst="rect">
            <a:avLst/>
          </a:prstGeom>
          <a:noFill/>
        </p:spPr>
      </p:pic>
      <p:pic>
        <p:nvPicPr>
          <p:cNvPr id="4100" name="Picture 4" descr="C:\Users\Серж\Desktop\презентация\IMG-20221218-WA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0"/>
            <a:ext cx="4125527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ж\Desktop\презентация\IMG-20221218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429287" cy="4071966"/>
          </a:xfrm>
          <a:prstGeom prst="rect">
            <a:avLst/>
          </a:prstGeom>
          <a:noFill/>
        </p:spPr>
      </p:pic>
      <p:pic>
        <p:nvPicPr>
          <p:cNvPr id="5123" name="Picture 3" descr="C:\Users\Серж\Desktop\презентация\IMG-20221218-WA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95509"/>
            <a:ext cx="3571868" cy="4762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ж\Desktop\презентация\IMG-20221218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286280" cy="5715040"/>
          </a:xfrm>
          <a:prstGeom prst="rect">
            <a:avLst/>
          </a:prstGeom>
          <a:noFill/>
        </p:spPr>
      </p:pic>
      <p:pic>
        <p:nvPicPr>
          <p:cNvPr id="6147" name="Picture 3" descr="C:\Users\Серж\Desktop\презентация\IMG-20221218-WA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860" y="142852"/>
            <a:ext cx="428628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ж\Desktop\презентация\IMG-20221218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54155" cy="6072206"/>
          </a:xfrm>
          <a:prstGeom prst="rect">
            <a:avLst/>
          </a:prstGeom>
          <a:noFill/>
        </p:spPr>
      </p:pic>
      <p:pic>
        <p:nvPicPr>
          <p:cNvPr id="7171" name="Picture 3" descr="C:\Users\Серж\Desktop\презентация\IMG-20221218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847" y="0"/>
            <a:ext cx="4554153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рж\Desktop\презентация\IMG-20221218-WA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214842" cy="5619790"/>
          </a:xfrm>
          <a:prstGeom prst="rect">
            <a:avLst/>
          </a:prstGeom>
          <a:noFill/>
        </p:spPr>
      </p:pic>
      <p:pic>
        <p:nvPicPr>
          <p:cNvPr id="8195" name="Picture 3" descr="C:\Users\Серж\Desktop\презентация\IMG-20221218-WA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17912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</TotalTime>
  <Words>6</Words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Серж</dc:creator>
  <cp:lastModifiedBy>Серж</cp:lastModifiedBy>
  <cp:revision>4</cp:revision>
  <dcterms:created xsi:type="dcterms:W3CDTF">2022-12-18T11:01:24Z</dcterms:created>
  <dcterms:modified xsi:type="dcterms:W3CDTF">2022-12-18T11:39:24Z</dcterms:modified>
</cp:coreProperties>
</file>