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417" r:id="rId3"/>
    <p:sldId id="456" r:id="rId4"/>
    <p:sldId id="415" r:id="rId5"/>
    <p:sldId id="416" r:id="rId6"/>
    <p:sldId id="432" r:id="rId7"/>
    <p:sldId id="425" r:id="rId8"/>
    <p:sldId id="426" r:id="rId9"/>
    <p:sldId id="427" r:id="rId10"/>
    <p:sldId id="460" r:id="rId11"/>
    <p:sldId id="461" r:id="rId12"/>
    <p:sldId id="398" r:id="rId13"/>
    <p:sldId id="401" r:id="rId14"/>
    <p:sldId id="428" r:id="rId15"/>
    <p:sldId id="409" r:id="rId16"/>
    <p:sldId id="429" r:id="rId17"/>
    <p:sldId id="268" r:id="rId18"/>
    <p:sldId id="436" r:id="rId19"/>
    <p:sldId id="430" r:id="rId20"/>
    <p:sldId id="302" r:id="rId21"/>
    <p:sldId id="301" r:id="rId22"/>
    <p:sldId id="418" r:id="rId23"/>
    <p:sldId id="440" r:id="rId24"/>
    <p:sldId id="402" r:id="rId25"/>
    <p:sldId id="338" r:id="rId26"/>
    <p:sldId id="403" r:id="rId27"/>
    <p:sldId id="437" r:id="rId28"/>
    <p:sldId id="454" r:id="rId29"/>
    <p:sldId id="431" r:id="rId30"/>
    <p:sldId id="339" r:id="rId31"/>
    <p:sldId id="404" r:id="rId32"/>
    <p:sldId id="438" r:id="rId33"/>
    <p:sldId id="455" r:id="rId34"/>
    <p:sldId id="412" r:id="rId35"/>
    <p:sldId id="419" r:id="rId36"/>
    <p:sldId id="405" r:id="rId37"/>
    <p:sldId id="439" r:id="rId38"/>
    <p:sldId id="452" r:id="rId39"/>
    <p:sldId id="453" r:id="rId40"/>
    <p:sldId id="445" r:id="rId41"/>
    <p:sldId id="441" r:id="rId42"/>
    <p:sldId id="391" r:id="rId43"/>
    <p:sldId id="446" r:id="rId44"/>
    <p:sldId id="381" r:id="rId45"/>
    <p:sldId id="420" r:id="rId46"/>
    <p:sldId id="457" r:id="rId47"/>
    <p:sldId id="447" r:id="rId48"/>
    <p:sldId id="421" r:id="rId49"/>
    <p:sldId id="284" r:id="rId50"/>
    <p:sldId id="448" r:id="rId51"/>
    <p:sldId id="413" r:id="rId52"/>
    <p:sldId id="433" r:id="rId53"/>
    <p:sldId id="288" r:id="rId54"/>
    <p:sldId id="449" r:id="rId55"/>
    <p:sldId id="451" r:id="rId56"/>
    <p:sldId id="376" r:id="rId57"/>
    <p:sldId id="458" r:id="rId58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17"/>
    <a:srgbClr val="3F3151"/>
    <a:srgbClr val="00FF00"/>
    <a:srgbClr val="76D878"/>
    <a:srgbClr val="003200"/>
    <a:srgbClr val="003E1C"/>
    <a:srgbClr val="008000"/>
    <a:srgbClr val="FFCCFF"/>
    <a:srgbClr val="CC0066"/>
    <a:srgbClr val="D600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91" autoAdjust="0"/>
    <p:restoredTop sz="94660"/>
  </p:normalViewPr>
  <p:slideViewPr>
    <p:cSldViewPr>
      <p:cViewPr>
        <p:scale>
          <a:sx n="69" d="100"/>
          <a:sy n="69" d="100"/>
        </p:scale>
        <p:origin x="-13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92912-2EE1-4434-B22C-F7DABFA7E562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15A6-5F22-4875-8D7C-0F5F65D0F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906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915A6-5F22-4875-8D7C-0F5F65D0F3F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11DC-17FB-42EA-BA97-B734F4C839E0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0029/426654/" TargetMode="External"/><Relationship Id="rId2" Type="http://schemas.openxmlformats.org/officeDocument/2006/relationships/hyperlink" Target="https://www.art-talant.org/raboty/item-58107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0029/42665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285728"/>
            <a:ext cx="8143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714356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3217"/>
                </a:solidFill>
                <a:latin typeface="Monotype Corsiva" pitchFamily="66" charset="0"/>
              </a:rPr>
              <a:t>ПОРТФОЛИО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Савиной Натальи Викторовны воспитателя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МДОУ «Детский сад №86 комбинированного вида» г. о. Саранск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15338" y="1628800"/>
            <a:ext cx="78848" cy="42484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357430"/>
            <a:ext cx="52864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06.09.1984 год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«Учитель начальных классов»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3392,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30.06.2006 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Профессиональная переподготовка: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 «Технологии дошкольного образования»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Квалификация: «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Воспитатель»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134,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14.10.2015 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Стаж педагогической работы: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первой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20.02.2017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не имеет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E:\Наш комп на 28.04.2019\Desktop\BVR_6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214554"/>
            <a:ext cx="3021103" cy="4466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ей\Desktop\сканы 1\004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285992"/>
            <a:ext cx="2714612" cy="4286280"/>
          </a:xfrm>
          <a:prstGeom prst="rect">
            <a:avLst/>
          </a:prstGeom>
          <a:noFill/>
        </p:spPr>
      </p:pic>
      <p:pic>
        <p:nvPicPr>
          <p:cNvPr id="2050" name="Picture 2" descr="C:\Users\Алексей\Desktop\сканы 1\00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877885" cy="4286280"/>
          </a:xfrm>
          <a:prstGeom prst="rect">
            <a:avLst/>
          </a:prstGeom>
          <a:noFill/>
        </p:spPr>
      </p:pic>
      <p:pic>
        <p:nvPicPr>
          <p:cNvPr id="2052" name="Picture 4" descr="C:\Users\Алексей\Desktop\сканы 1\1327049461_vipiska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714644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ей\Desktop\сканы 1\00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357718" cy="6429420"/>
          </a:xfrm>
          <a:prstGeom prst="rect">
            <a:avLst/>
          </a:prstGeom>
          <a:noFill/>
        </p:spPr>
      </p:pic>
      <p:pic>
        <p:nvPicPr>
          <p:cNvPr id="1027" name="Picture 3" descr="C:\Users\Алексей\Desktop\сканы 1\1327049461_svidetelstvo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0817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лексей\Desktop\сканы новые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71480"/>
            <a:ext cx="4298542" cy="6000792"/>
          </a:xfrm>
          <a:prstGeom prst="rect">
            <a:avLst/>
          </a:prstGeom>
          <a:noFill/>
        </p:spPr>
      </p:pic>
      <p:pic>
        <p:nvPicPr>
          <p:cNvPr id="3074" name="Picture 2" descr="F: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214842" cy="6019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857232"/>
            <a:ext cx="4286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Интернет-публикация:  2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https://www.art-talant.org/raboty/item-581073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 2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https://ds86sar.schoolrm.ru/sveden/employees/10029/426654/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 1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 1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785794"/>
            <a:ext cx="385674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ттестация Савиной Н. В\дипломы и сертификаты новые\сертификаты\дипломы и сертификаты новые\роль дид и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7166"/>
            <a:ext cx="4000528" cy="6143668"/>
          </a:xfrm>
          <a:prstGeom prst="rect">
            <a:avLst/>
          </a:prstGeom>
          <a:noFill/>
        </p:spPr>
      </p:pic>
      <p:pic>
        <p:nvPicPr>
          <p:cNvPr id="4099" name="Picture 3" descr="C:\Users\Алексей\Desktop\дипломы для аттестации\моделиров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357166"/>
            <a:ext cx="4071966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G:\Савина Н.В\антиплагиат Савина мри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1307" y="1643050"/>
            <a:ext cx="4519460" cy="3286148"/>
          </a:xfrm>
          <a:prstGeom prst="rect">
            <a:avLst/>
          </a:prstGeom>
          <a:noFill/>
        </p:spPr>
      </p:pic>
      <p:pic>
        <p:nvPicPr>
          <p:cNvPr id="1026" name="Picture 2" descr="D:\аттестация Савиной Н. В\дипломы и сертификаты новые\сертификаты Катя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929090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286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аттестация Савина 21\дипломы для аттестации\Савина стать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442535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42852"/>
            <a:ext cx="7848000" cy="135732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фестивалях.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1714488"/>
            <a:ext cx="33575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Интернет:  2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 4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 1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уровень: 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лексей\Desktop\сканы справок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85728"/>
            <a:ext cx="4000528" cy="6286544"/>
          </a:xfrm>
          <a:prstGeom prst="rect">
            <a:avLst/>
          </a:prstGeom>
          <a:noFill/>
        </p:spPr>
      </p:pic>
      <p:pic>
        <p:nvPicPr>
          <p:cNvPr id="3" name="Picture 2" descr="C:\Users\Алексей\Desktop\сканы справок\IMG_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14340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лексей\Desktop\Горшкова-Дарья_\Горшкова Дарья_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8604"/>
            <a:ext cx="4043537" cy="6072230"/>
          </a:xfrm>
          <a:prstGeom prst="rect">
            <a:avLst/>
          </a:prstGeom>
          <a:noFill/>
        </p:spPr>
      </p:pic>
      <p:pic>
        <p:nvPicPr>
          <p:cNvPr id="7172" name="Picture 4" descr="C:\Users\Алексей\Desktop\Буренко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4298425" cy="6075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285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b="1" u="sng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Алексей\Desktop\плагиат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8358214" cy="52863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928671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https://ds86sar.schoolrm.ru/sveden/employees/10029/426654/</a:t>
            </a:r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8" name="Picture 4" descr="F:\дипломы и сертификаты новые\сканы дипломов\IM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214842" cy="628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ттестация Савиной Н. В\дипломы и сертификаты новые\сертификаты Катя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4067878" cy="6357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29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ертификаты\дипломы и сертификаты новые\xxdGnrpjVm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57166"/>
            <a:ext cx="4258895" cy="6157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ттестация Савина 21\АХМА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57166"/>
            <a:ext cx="4328462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060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сертификаты\дипломы и сертификаты новые\акция в библиотек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143404" cy="6357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лексей\Desktop\сканы справок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206933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сертификаты\дипломы и сертификаты новые\Рисунок на асфальт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8251925" cy="5458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пособий, методических рекомендаций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Алексей\Desktop\сканы справок\IMG_000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714356"/>
            <a:ext cx="4286280" cy="5857916"/>
          </a:xfrm>
          <a:prstGeom prst="rect">
            <a:avLst/>
          </a:prstGeom>
          <a:noFill/>
        </p:spPr>
      </p:pic>
      <p:pic>
        <p:nvPicPr>
          <p:cNvPr id="2050" name="Picture 2" descr="C:\Users\Алексей\Desktop\сканы справок\IMG_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4276471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ей\Desktop\сканы справок\IMG_000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428604"/>
            <a:ext cx="4214842" cy="6000792"/>
          </a:xfrm>
          <a:prstGeom prst="rect">
            <a:avLst/>
          </a:prstGeom>
          <a:noFill/>
        </p:spPr>
      </p:pic>
      <p:pic>
        <p:nvPicPr>
          <p:cNvPr id="10243" name="Picture 3" descr="C:\Users\Алексей\Desktop\сканы справок\IMG_0007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380793" cy="6000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71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142853"/>
            <a:ext cx="85725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546" y="1500174"/>
            <a:ext cx="4714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ДОО: 2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1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ей\Desktop\сканы справок\IMG_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66"/>
            <a:ext cx="4000528" cy="6215106"/>
          </a:xfrm>
          <a:prstGeom prst="rect">
            <a:avLst/>
          </a:prstGeom>
          <a:noFill/>
        </p:spPr>
      </p:pic>
      <p:pic>
        <p:nvPicPr>
          <p:cNvPr id="3" name="Picture 2" descr="D:\сканы справок\IMG_000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92909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Алексей\Desktop\сканы справок\IMG_000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120030" cy="6215106"/>
          </a:xfrm>
          <a:prstGeom prst="rect">
            <a:avLst/>
          </a:prstGeom>
          <a:noFill/>
        </p:spPr>
      </p:pic>
      <p:pic>
        <p:nvPicPr>
          <p:cNvPr id="8196" name="Picture 4" descr="C:\Users\Алексей\Desktop\сканы справок\IMG_000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328641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428628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сканы справок\сканы новые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00042"/>
            <a:ext cx="3857652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аттестация Савиной Н. В\дипломы и сертификаты новые\чтен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9185" cy="4143380"/>
          </a:xfrm>
          <a:prstGeom prst="rect">
            <a:avLst/>
          </a:prstGeom>
          <a:noFill/>
        </p:spPr>
      </p:pic>
      <p:pic>
        <p:nvPicPr>
          <p:cNvPr id="4098" name="Picture 2" descr="C:\Users\Алексей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786058"/>
            <a:ext cx="2879794" cy="4071942"/>
          </a:xfrm>
          <a:prstGeom prst="rect">
            <a:avLst/>
          </a:prstGeom>
          <a:noFill/>
        </p:spPr>
      </p:pic>
      <p:pic>
        <p:nvPicPr>
          <p:cNvPr id="4" name="Picture 2" descr="D:\аттестация Савиной Н. В\дипломы и сертификаты новые\Сави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3950" y="0"/>
            <a:ext cx="46500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62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(очно)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1571612"/>
            <a:ext cx="5286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ДОО: 2</a:t>
            </a:r>
          </a:p>
          <a:p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ей\Desktop\сканы справок\IMG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8604"/>
            <a:ext cx="4167015" cy="6072182"/>
          </a:xfrm>
          <a:prstGeom prst="rect">
            <a:avLst/>
          </a:prstGeom>
          <a:noFill/>
        </p:spPr>
      </p:pic>
      <p:pic>
        <p:nvPicPr>
          <p:cNvPr id="3" name="Picture 2" descr="C:\Users\Алексей\Desktop\сканы справок\IMG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428604"/>
            <a:ext cx="4143404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ей\Desktop\сканы справок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4428" cy="6286544"/>
          </a:xfrm>
          <a:prstGeom prst="rect">
            <a:avLst/>
          </a:prstGeom>
          <a:noFill/>
        </p:spPr>
      </p:pic>
      <p:pic>
        <p:nvPicPr>
          <p:cNvPr id="9218" name="Picture 2" descr="C:\Users\Алексей\Desktop\сканы справок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5768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аттестация Савиной Н. В\дипломы и сертификаты новые\Савина Н. В.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246411" cy="6215106"/>
          </a:xfrm>
          <a:prstGeom prst="rect">
            <a:avLst/>
          </a:prstGeom>
          <a:noFill/>
        </p:spPr>
      </p:pic>
      <p:pic>
        <p:nvPicPr>
          <p:cNvPr id="5" name="Picture 2" descr="D:\аттестация Савиной Н. В\дипломы и сертификаты новые\сертификаты Катя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86280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72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ттестация Савина 21\дипломы для аттестации\САВИНА для стимуля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0952"/>
            <a:ext cx="4357718" cy="6462758"/>
          </a:xfrm>
          <a:prstGeom prst="rect">
            <a:avLst/>
          </a:prstGeom>
          <a:noFill/>
        </p:spPr>
      </p:pic>
      <p:pic>
        <p:nvPicPr>
          <p:cNvPr id="4" name="Picture 2" descr="F:\сертификаты\совушка Сави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14290"/>
            <a:ext cx="4214810" cy="6429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1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Алексей\Desktop\сканы справок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3963575" cy="5857916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аттестация 2019-2020\аттестация Савина 21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266060" cy="5867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аттестация Савиной Н. В\дипломы и сертификаты новые\сертификаты Катя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14290"/>
            <a:ext cx="4071966" cy="6357982"/>
          </a:xfrm>
          <a:prstGeom prst="rect">
            <a:avLst/>
          </a:prstGeom>
          <a:noFill/>
        </p:spPr>
      </p:pic>
      <p:pic>
        <p:nvPicPr>
          <p:cNvPr id="10242" name="Picture 2" descr="D:\аттестация Савиной Н. В\дипломы и сертификаты новые\Савина Н.В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46346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ей\Desktop\сканы справок\IMG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4290"/>
            <a:ext cx="4286280" cy="6357958"/>
          </a:xfrm>
          <a:prstGeom prst="rect">
            <a:avLst/>
          </a:prstGeom>
          <a:noFill/>
        </p:spPr>
      </p:pic>
      <p:pic>
        <p:nvPicPr>
          <p:cNvPr id="4" name="Picture 2" descr="E:\Савина Н.В\профсоюз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6081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Участие в инновационной (экспериментальной) деятельности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36" y="714356"/>
            <a:ext cx="4259354" cy="5857916"/>
          </a:xfrm>
          <a:prstGeom prst="rect">
            <a:avLst/>
          </a:prstGeom>
          <a:noFill/>
        </p:spPr>
      </p:pic>
      <p:pic>
        <p:nvPicPr>
          <p:cNvPr id="22530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129431" cy="5875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лексей\Desktop\сканы новые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357430"/>
            <a:ext cx="2643206" cy="4000528"/>
          </a:xfrm>
          <a:prstGeom prst="rect">
            <a:avLst/>
          </a:prstGeom>
          <a:noFill/>
        </p:spPr>
      </p:pic>
      <p:pic>
        <p:nvPicPr>
          <p:cNvPr id="6146" name="Picture 2" descr="C:\Users\Алексей\Desktop\сканы новые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071546"/>
            <a:ext cx="2742025" cy="4000528"/>
          </a:xfrm>
          <a:prstGeom prst="rect">
            <a:avLst/>
          </a:prstGeom>
          <a:noFill/>
        </p:spPr>
      </p:pic>
      <p:pic>
        <p:nvPicPr>
          <p:cNvPr id="11266" name="Picture 2" descr="C:\Users\Алексей\Desktop\сканы справок\IMG_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2714644" cy="3967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лексей\Desktop\сканы новые\IMG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214810" cy="6143668"/>
          </a:xfrm>
          <a:prstGeom prst="rect">
            <a:avLst/>
          </a:prstGeom>
          <a:noFill/>
        </p:spPr>
      </p:pic>
      <p:pic>
        <p:nvPicPr>
          <p:cNvPr id="7170" name="Picture 2" descr="C:\Users\Алексей\Desktop\сканы новые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85728"/>
            <a:ext cx="414340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ттестация Савина 21\Справка Савина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4143404" cy="6286544"/>
          </a:xfrm>
          <a:prstGeom prst="rect">
            <a:avLst/>
          </a:prstGeom>
          <a:noFill/>
        </p:spPr>
      </p:pic>
      <p:pic>
        <p:nvPicPr>
          <p:cNvPr id="7" name="Picture 1" descr="G:\Савина Н.В\ч.ж.Сави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705" y="285728"/>
            <a:ext cx="4210576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119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:\дипломы и сертификаты новые\Савина Наталья Викторовн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4" cy="6270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ксей\Desktop\сканы справок\IMG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714620"/>
            <a:ext cx="2786082" cy="3786214"/>
          </a:xfrm>
          <a:prstGeom prst="rect">
            <a:avLst/>
          </a:prstGeom>
          <a:noFill/>
        </p:spPr>
      </p:pic>
      <p:pic>
        <p:nvPicPr>
          <p:cNvPr id="3074" name="Picture 2" descr="C:\Users\Алексей\Desktop\сканы справок\IMG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571612"/>
            <a:ext cx="2722441" cy="37517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Алексей\Desktop\сканы справок\IMG_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82" y="571481"/>
            <a:ext cx="2764073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лексей\Desktop\сканы новые\IMG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071966" cy="5786478"/>
          </a:xfrm>
          <a:prstGeom prst="rect">
            <a:avLst/>
          </a:prstGeom>
          <a:noFill/>
        </p:spPr>
      </p:pic>
      <p:pic>
        <p:nvPicPr>
          <p:cNvPr id="14338" name="Picture 2" descr="C:\Users\Алексей\Desktop\сканы справок\сканы новые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400052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esktop\сканы 1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0"/>
            <a:ext cx="4675194" cy="6429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Алексей\Desktop\сканы справок\ЭКСКУРСИЯ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214422"/>
            <a:ext cx="2714644" cy="3914221"/>
          </a:xfrm>
          <a:prstGeom prst="rect">
            <a:avLst/>
          </a:prstGeom>
          <a:noFill/>
        </p:spPr>
      </p:pic>
      <p:pic>
        <p:nvPicPr>
          <p:cNvPr id="19458" name="Picture 2" descr="C:\Users\Алексей\Desktop\сканы справок\ЭКСКУРСИ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1"/>
            <a:ext cx="2571768" cy="3786213"/>
          </a:xfrm>
          <a:prstGeom prst="rect">
            <a:avLst/>
          </a:prstGeom>
          <a:noFill/>
        </p:spPr>
      </p:pic>
      <p:pic>
        <p:nvPicPr>
          <p:cNvPr id="19460" name="Picture 4" descr="C:\Users\Алексей\Desktop\сканы справок\ЭКСКУРСИЯ 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428868"/>
            <a:ext cx="2743957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лексей\Desktop\сканы новые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928934"/>
            <a:ext cx="2659767" cy="3643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лексей\Desktop\сканы новые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2549159" cy="3541700"/>
          </a:xfrm>
          <a:prstGeom prst="rect">
            <a:avLst/>
          </a:prstGeom>
          <a:noFill/>
        </p:spPr>
      </p:pic>
      <p:pic>
        <p:nvPicPr>
          <p:cNvPr id="15362" name="Picture 2" descr="D:\сканы справок\IMG_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571480"/>
            <a:ext cx="2571767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14290"/>
            <a:ext cx="7811438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G:\дипломы и сертификаты новые\Савина Наталья Виктор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714356"/>
            <a:ext cx="4071966" cy="5857916"/>
          </a:xfrm>
          <a:prstGeom prst="rect">
            <a:avLst/>
          </a:prstGeom>
          <a:noFill/>
        </p:spPr>
      </p:pic>
      <p:pic>
        <p:nvPicPr>
          <p:cNvPr id="16386" name="Picture 2" descr="D:\сканы справок\IMG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4" y="642918"/>
            <a:ext cx="4224336" cy="5929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ей\Desktop\сканы справок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904" y="357166"/>
            <a:ext cx="4276487" cy="6143668"/>
          </a:xfrm>
          <a:prstGeom prst="rect">
            <a:avLst/>
          </a:prstGeom>
          <a:noFill/>
        </p:spPr>
      </p:pic>
      <p:pic>
        <p:nvPicPr>
          <p:cNvPr id="2" name="Picture 2" descr="F: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214841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0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авина Н.В\85c5c699bc00acce441b146dadeb68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214842" cy="6357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аттестация Савиной Н. В\дипломы и сертификаты новые\Савина Н.В\диплом 001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986" y="285728"/>
            <a:ext cx="435673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Савина Н.В\№ AA 1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26312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51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ттестация Савиной Н. В\дипломы и сертификаты новые\сертификаты Катя\IMG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4290"/>
            <a:ext cx="4194174" cy="6388050"/>
          </a:xfrm>
          <a:prstGeom prst="rect">
            <a:avLst/>
          </a:prstGeom>
          <a:noFill/>
        </p:spPr>
      </p:pic>
      <p:pic>
        <p:nvPicPr>
          <p:cNvPr id="52226" name="Picture 2" descr="F:\Савина Н.В\43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259337" cy="6429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"/>
            <a:ext cx="8501122" cy="4286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 в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аттестация Савиной Н. В\дипломы и сертификаты новые\сертификаты Катя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179710" cy="6072230"/>
          </a:xfrm>
          <a:prstGeom prst="rect">
            <a:avLst/>
          </a:prstGeom>
          <a:noFill/>
        </p:spPr>
      </p:pic>
      <p:pic>
        <p:nvPicPr>
          <p:cNvPr id="22530" name="Picture 2" descr="D:\аттестация Савиной Н. В\дипломы и сертификаты новые\сертификаты Катя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216269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ексей\Desktop\сканы справок\IMG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85728"/>
            <a:ext cx="4172166" cy="6357982"/>
          </a:xfrm>
          <a:prstGeom prst="rect">
            <a:avLst/>
          </a:prstGeom>
          <a:noFill/>
        </p:spPr>
      </p:pic>
      <p:pic>
        <p:nvPicPr>
          <p:cNvPr id="5" name="Picture 5" descr="G:\дипломы и сертификаты новые\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86280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44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аттестация Савиной Н. В\дипломы и сертификаты новые\Савина Н.В\Савина Н.В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733412" cy="6077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Савина Н.В\Благодарность хра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728"/>
            <a:ext cx="4286280" cy="6357958"/>
          </a:xfrm>
          <a:prstGeom prst="rect">
            <a:avLst/>
          </a:prstGeom>
          <a:noFill/>
        </p:spPr>
      </p:pic>
      <p:pic>
        <p:nvPicPr>
          <p:cNvPr id="6146" name="Picture 2" descr="C:\Documents and Settings\Администратор\Рабочий стол\АТТЕСТАЦИЯ 2021\ДИПЛОМЫ  УОТ ПЕДАГОГА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39659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G:\Савина Н.В\савин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4214842" cy="6357982"/>
          </a:xfrm>
          <a:prstGeom prst="rect">
            <a:avLst/>
          </a:prstGeom>
          <a:noFill/>
        </p:spPr>
      </p:pic>
      <p:pic>
        <p:nvPicPr>
          <p:cNvPr id="4" name="Picture 2" descr="G:\Савина Н.В\876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14340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я Савина 21\пункт 1\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753919" cy="3787483"/>
          </a:xfrm>
          <a:prstGeom prst="rect">
            <a:avLst/>
          </a:prstGeom>
          <a:noFill/>
        </p:spPr>
      </p:pic>
      <p:pic>
        <p:nvPicPr>
          <p:cNvPr id="1027" name="Picture 3" descr="D:\аттестация Савина 21\пункт 1\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2714644" cy="3857652"/>
          </a:xfrm>
          <a:prstGeom prst="rect">
            <a:avLst/>
          </a:prstGeom>
          <a:noFill/>
        </p:spPr>
      </p:pic>
      <p:pic>
        <p:nvPicPr>
          <p:cNvPr id="2050" name="Picture 2" descr="D:\сканы справок\сканы новые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786058"/>
            <a:ext cx="2733502" cy="385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я Савиной Н. В\дипломы и сертификаты новые\сертификаты\дипломы и сертификаты новые\IMG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73" y="285729"/>
            <a:ext cx="4291388" cy="6000791"/>
          </a:xfrm>
          <a:prstGeom prst="rect">
            <a:avLst/>
          </a:prstGeom>
          <a:noFill/>
        </p:spPr>
      </p:pic>
      <p:pic>
        <p:nvPicPr>
          <p:cNvPr id="5122" name="Picture 2" descr="F:\00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143404" cy="5993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ттестация Савиной Н. В\дипломы и сертификаты новые\сертификаты\дипломы и сертификаты новые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4375103" cy="6072230"/>
          </a:xfrm>
          <a:prstGeom prst="rect">
            <a:avLst/>
          </a:prstGeom>
          <a:noFill/>
        </p:spPr>
      </p:pic>
      <p:pic>
        <p:nvPicPr>
          <p:cNvPr id="2" name="Picture 2" descr="F:\00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025545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дипломы для аттестации\Аширов Лисички из сказки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214842" cy="6215106"/>
          </a:xfrm>
          <a:prstGeom prst="rect">
            <a:avLst/>
          </a:prstGeom>
          <a:noFill/>
        </p:spPr>
      </p:pic>
      <p:pic>
        <p:nvPicPr>
          <p:cNvPr id="3075" name="Picture 3" descr="C:\Users\Алексей\Desktop\дипломы для аттестации\публикация Рассказ Скребицк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28820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313</Words>
  <Application>Microsoft Office PowerPoint</Application>
  <PresentationFormat>Экран (4:3)</PresentationFormat>
  <Paragraphs>67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Представление инновационного педагогического опыта на сайте  МДОУ «Детский сад №86 комбинированного вида»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2. Наставничество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8. Экспертная деятельность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10. Позитивные результаты работы с воспитанниками </vt:lpstr>
      <vt:lpstr>11. Качество взаимодействия с родителями:</vt:lpstr>
      <vt:lpstr>Слайд 46</vt:lpstr>
      <vt:lpstr>Слайд 47</vt:lpstr>
      <vt:lpstr>12. Работа с детьми из социально-неблагополучных семей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Татьяна</cp:lastModifiedBy>
  <cp:revision>278</cp:revision>
  <dcterms:created xsi:type="dcterms:W3CDTF">2015-08-31T19:40:17Z</dcterms:created>
  <dcterms:modified xsi:type="dcterms:W3CDTF">2021-02-10T15:46:02Z</dcterms:modified>
</cp:coreProperties>
</file>