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61" r:id="rId5"/>
    <p:sldId id="263" r:id="rId6"/>
    <p:sldId id="264" r:id="rId7"/>
    <p:sldId id="260" r:id="rId8"/>
  </p:sldIdLst>
  <p:sldSz cx="6858000" cy="9144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86" autoAdjust="0"/>
  </p:normalViewPr>
  <p:slideViewPr>
    <p:cSldViewPr>
      <p:cViewPr>
        <p:scale>
          <a:sx n="68" d="100"/>
          <a:sy n="68" d="100"/>
        </p:scale>
        <p:origin x="-2386" y="-5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C58F-2D39-474F-B2F2-2201CDA22BCF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4786A-EA1A-4937-B25C-1094F1141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ougoria.ru/upload/iblock/f31/Mordovia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ougoria.ru/upload/iblock/6e7/mord-kuch2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finnougoria.ru/upload/iblock/215/mordva%20poselenia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ougoria.ru/upload/iblock/762/mordva%20promysly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ougoria.ru/upload/iblock/36b/mordva%20decor8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6221"/>
          </a:xfrm>
          <a:prstGeom prst="rect">
            <a:avLst/>
          </a:prstGeom>
          <a:noFill/>
        </p:spPr>
      </p:pic>
      <p:pic>
        <p:nvPicPr>
          <p:cNvPr id="1028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321983" y="4321979"/>
            <a:ext cx="9144004" cy="500038"/>
          </a:xfrm>
          <a:prstGeom prst="rect">
            <a:avLst/>
          </a:prstGeom>
          <a:noFill/>
        </p:spPr>
      </p:pic>
      <p:pic>
        <p:nvPicPr>
          <p:cNvPr id="6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74093" y="4560089"/>
            <a:ext cx="8667776" cy="500045"/>
          </a:xfrm>
          <a:prstGeom prst="rect">
            <a:avLst/>
          </a:prstGeom>
          <a:noFill/>
        </p:spPr>
      </p:pic>
      <p:pic>
        <p:nvPicPr>
          <p:cNvPr id="7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8667779"/>
            <a:ext cx="6858000" cy="47622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28670" y="500034"/>
            <a:ext cx="5000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Историческая справка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2918" y="928662"/>
            <a:ext cx="5572164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Древнемордовские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племена до IV века нашей эры занимали обширную территорию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Цнинско-Окско-Сурского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междуречья. В  Верхнем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Посурье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проживала южная, так называемая пензенская, группа, другая - на Нижней Суре и в бассейнах рек Теша, Пьяна, Мокша 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Цна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В IV-VII веках мордовские поселения появились на правобережье Волги между устьями рек Сура и Ока. Часть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рязано-окских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племён продвинулась в Нижнее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Примокшанье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приняла участие в сложении древней мокши. Другая их группа устремилась в бассейн Нижней Оки, где приняла участие в формировании муромы. Мурома - финно-угорское племя, - жившее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Окско-Сурском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междуречье, к началу II тысячелетия нашей эры было ассимилировано славянами. Часть муромы, переселившись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Примокшанье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участвовала в сложении древней мокши.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Между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мокшанскими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эрзянскими племенами происходили тесные интеграционные процессы. В междуречье Мокши, Теши и Пьяны мокша и эрзя смешивались. Но их дальнейшая консолидация и образование единой народности было приостановлено монгольским нашествием XIII века.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64" y="3714744"/>
            <a:ext cx="2741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Места проживания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0" name="Рисунок 9" descr="http://www.finnougoria.ru/upload/iblock/f31/Mordovia.JPG">
            <a:hlinkClick r:id="rId3" tgtFrame="&quot;_blank&quot;" tooltip="&quot;1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8" y="4143372"/>
            <a:ext cx="257176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357562" y="4286248"/>
            <a:ext cx="285752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Расселение мордвы характеризуется значительной дисперсностью. В границах Республики Мордовия проживает лишь треть всего мордовского населения - 313 420 человек.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Компактными группами мордва расселена в Самарской (116 475 человек), Пензенской (86 370 человек), Оренбургской (68 879 человек), Ульяновской (61 061 человек), Нижегородской (36 709 человек), Саратовской (23 381 человек) областях,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8" y="6357950"/>
            <a:ext cx="557216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 также в республиках Башкортостан (31 932 человека), Татарстан (28 859 человек) и Чувашии (18 686 человек). Значительное количество мордвы проживает также на Урале (42 548 человек), в Сибири (65 850 человек), на Дальнем Востоке и Сахалине (29 265 человек).</a:t>
            </a:r>
            <a:r>
              <a:rPr lang="ru-RU" sz="1100" dirty="0" smtClean="0"/>
              <a:t>                        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Кроме России заметные группы мордвы живут в Казахстане (30 036 человек) и Узбекистане (11 914 человек).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Основными этническими группами мордвы являются мокша и эрзя. Мокша расселена в юго-западных районах Республики Мордовия, а также в Пензенской и Саратовской областях, где она проживает как отдельными ареалами, так и вперемешку с эрзей. В других регионах её численность незначительна.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Эрзя проживает в восточных районах Мордовии, компактными ареалами - в Самарской, Оренбургской областях, Башкирии, Татарии, а также в прилегающих к Мордовии районах Нижегородской и Ульяновской областей и Республики Чувашия.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6221"/>
          </a:xfrm>
          <a:prstGeom prst="rect">
            <a:avLst/>
          </a:prstGeom>
          <a:noFill/>
        </p:spPr>
      </p:pic>
      <p:pic>
        <p:nvPicPr>
          <p:cNvPr id="1028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321979" y="4321981"/>
            <a:ext cx="9144004" cy="500038"/>
          </a:xfrm>
          <a:prstGeom prst="rect">
            <a:avLst/>
          </a:prstGeom>
          <a:noFill/>
        </p:spPr>
      </p:pic>
      <p:pic>
        <p:nvPicPr>
          <p:cNvPr id="6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74093" y="4560089"/>
            <a:ext cx="8667776" cy="500045"/>
          </a:xfrm>
          <a:prstGeom prst="rect">
            <a:avLst/>
          </a:prstGeom>
          <a:noFill/>
        </p:spPr>
      </p:pic>
      <p:pic>
        <p:nvPicPr>
          <p:cNvPr id="7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8667779"/>
            <a:ext cx="6858000" cy="4762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22" y="42859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Орнамент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80" y="714348"/>
            <a:ext cx="3429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Расцветка мордовской вышивки включает в себя, в основном, четыре цвета : черный с синим оттенком и темно-красный как основные тона, желтый и зеленый для расцвечивания узора.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У  мордвы четко прослеживается геометрия вышивки - использование ромба, квадрата, прямоугольника. Основным элементом орнамента вышивки является ромб. Ромб является универсальным символом, который имеет несколько значений при сохранении главного смысла, как знак благоденствия, изобилия, плодородия. Самый удивительный знак - розетка. Солярный знак- символ солнца, имеет 4 части, точно указывает на стороны света.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1942" y="85722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2" name="Picture 8" descr="http://www.finnougoria.ru/photo/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4" y="785786"/>
            <a:ext cx="2285992" cy="1000132"/>
          </a:xfrm>
          <a:prstGeom prst="rect">
            <a:avLst/>
          </a:prstGeom>
          <a:noFill/>
        </p:spPr>
      </p:pic>
      <p:pic>
        <p:nvPicPr>
          <p:cNvPr id="7170" name="Picture 2" descr="http://www.finnougoria.ru/photo/2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4" y="2000232"/>
            <a:ext cx="2286016" cy="10001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43050" y="328611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itchFamily="18" charset="0"/>
              </a:rPr>
              <a:t>Национальный костюм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714620" y="3714744"/>
            <a:ext cx="342900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Традиционный мордовский костюм, особенно женский, сохранял свои особенности до 20-З0-х годов XX века. А у некоторых групп мордвы он и сейчас функционирует во время обрядов и праздников. Комплекс одежды включал нательную и верхнюю лёгкую одежду, набор тёплой межсезонной и зимней одежды. В костюм входили различные съёмные детали и украшения.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Традиционная мордовская одежда развивалась по двум направлениям, соответствующим культуре мокши и эрзи. Но при всём своеобразии одежды отдельных групп мордвы, она имеет много общих черт: белый льняной или посконный (изготовленный из конопли) холст как основной материал одежды,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туникообразный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(прямой) покрой рубахи и верхней белой распашной одежды, отделка плотной вышивкой преимущественно из шерсти красного и чёрного или тёмно-синего цветов.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Общими деталями предстают своеобразные украшения из металла, монет, бисера и раковин, плетёная из лыка обувь, сапоги со сборами, а также обычай обёртывать ноги онучами, чтобы они были ровными и толстыми.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Основными частями мужского костюма у мокши и эрзи были рубаха 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панар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штаны 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понскт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Их шили из домотканого холста. 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http://im8-tub-ru.yandex.net/i?id=310034112-1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94" y="6715140"/>
            <a:ext cx="1571636" cy="1857378"/>
          </a:xfrm>
          <a:prstGeom prst="rect">
            <a:avLst/>
          </a:prstGeom>
          <a:noFill/>
        </p:spPr>
      </p:pic>
      <p:pic>
        <p:nvPicPr>
          <p:cNvPr id="7175" name="Picture 7" descr="&amp;Kcy;&amp;acy;&amp;rcy;&amp;tcy;&amp;icy;&amp;ncy;&amp;kcy;&amp;acy; 31 &amp;icy;&amp;zcy; 9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80" y="3643306"/>
            <a:ext cx="20574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6221"/>
          </a:xfrm>
          <a:prstGeom prst="rect">
            <a:avLst/>
          </a:prstGeom>
          <a:noFill/>
        </p:spPr>
      </p:pic>
      <p:pic>
        <p:nvPicPr>
          <p:cNvPr id="1028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321979" y="4321981"/>
            <a:ext cx="9144004" cy="500038"/>
          </a:xfrm>
          <a:prstGeom prst="rect">
            <a:avLst/>
          </a:prstGeom>
          <a:noFill/>
        </p:spPr>
      </p:pic>
      <p:pic>
        <p:nvPicPr>
          <p:cNvPr id="6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74093" y="4560089"/>
            <a:ext cx="8667776" cy="500045"/>
          </a:xfrm>
          <a:prstGeom prst="rect">
            <a:avLst/>
          </a:prstGeom>
          <a:noFill/>
        </p:spPr>
      </p:pic>
      <p:pic>
        <p:nvPicPr>
          <p:cNvPr id="7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8667779"/>
            <a:ext cx="6858000" cy="47622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5992" y="500034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Религия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8" y="857224"/>
            <a:ext cx="55721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Вплоть до начала XX века среди мордвы были широко распространены ранние формы религиозных воззрений, которые включали культ предков (почитание умерших сородичей появилось в период распада первобытных отношений и связано с патриархальной структурой общества) и веру в божеств, олицетворяющих различные природные явления. Эти божества представлялись как в человеческом, так и в зверином облике, а также в виде растений,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полулюдей-полузверей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что являлось отголоском более древних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тотемических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анимистических воззрений. 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Мордва имела систему мифологических представлений о строении мира.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Спецификой мордовских верований является преобладание женских божеств. Такое положение объясняется тем, что эти верования возникли в эпоху материнского родового строя, для которого была характерна ведущая роль женщины в хозяйственной и общественной жизни.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Примерно с XIV века в среду мордвы стало проникать православие.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8" y="4000496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Язык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8" y="4500562"/>
            <a:ext cx="557216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Мордва говорит на двух близкородственных языках -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мокшанском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эрзянском. Они относятся к финно-угорской языковой семье.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В настоящее время мордовские языки различаются по ряду моментов, но они имеют частный характер по сравнению с общей массой близких элементов.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мордовских языках прослеживаются заимствования из других языков, относящиеся к разным историческим эпохам. Самыми древними являются слова иранского происхождения, например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азор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"хозяин",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кшни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"железо" и прочие. Имеются слова литовского происхождения: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кардаз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"двор",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пеель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"нож" и т.д. Довольно значительное место в мордовских языках занимают заимствования из тюркских языков: булгарского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синдемс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"сломать", сере - "медь"), чувашского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"старшая сестра", ила - "обряд").             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Но первое место из тюркских заимствований 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мокшанском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эрзянском языках занимают татарские слова. Причём больше их 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мокшанском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языке, видимо, потому что мокшане чаще соприкасались с татарами. Одни татарские слова можно найти в обоих мордовских языках: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айгор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"жеребец",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сокор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"слепой" и т.д. Другие слова обнаруживаются только 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мокшанском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языке: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такор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"гладкий",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"стол" и др. И наоборот, некоторые татарские заимствования обнаруживаются лишь в эрзянском языке: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уця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"хребет",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берянь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"плохой" и т.д.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Значительное место в мордовских языках занимают слова, перешедшие из русского языка. Заимствованной является общественно-политическая лексика, военная, мещанская терминология, такие слова, как дипломат, председатель, сестра, танк и др. Встречается большое количество и обиходных русских слов: пуль - "пыль", весела - "весёлый",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туця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"туча" и др.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6221"/>
          </a:xfrm>
          <a:prstGeom prst="rect">
            <a:avLst/>
          </a:prstGeom>
          <a:noFill/>
        </p:spPr>
      </p:pic>
      <p:pic>
        <p:nvPicPr>
          <p:cNvPr id="1028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321979" y="4321981"/>
            <a:ext cx="9144004" cy="500038"/>
          </a:xfrm>
          <a:prstGeom prst="rect">
            <a:avLst/>
          </a:prstGeom>
          <a:noFill/>
        </p:spPr>
      </p:pic>
      <p:pic>
        <p:nvPicPr>
          <p:cNvPr id="6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74093" y="4560089"/>
            <a:ext cx="8667776" cy="500045"/>
          </a:xfrm>
          <a:prstGeom prst="rect">
            <a:avLst/>
          </a:prstGeom>
          <a:noFill/>
        </p:spPr>
      </p:pic>
      <p:pic>
        <p:nvPicPr>
          <p:cNvPr id="7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8667779"/>
            <a:ext cx="6858000" cy="47622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43182" y="571472"/>
            <a:ext cx="9621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Кухня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8" name="Рисунок 7" descr="http://www.finnougoria.ru/upload/iblock/6e7/mord-kuch2.jpg">
            <a:hlinkClick r:id="rId3" tgtFrame="&quot;_blank&quot;" tooltip="&quot;1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80" y="1071538"/>
            <a:ext cx="2209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00372" y="1071538"/>
            <a:ext cx="32147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Основу питания мордвы, как и других земледельческих народов, составляли продукты земледелия. Хлеб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кши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 выпекался преимущественно из ржаной, пшеничной, реже - ячменной и овсяной муки. Пекли его из кислого теста на закваске. Тесто раскладывали в формы или просто клали на капустные или другие листья.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По праздникам готовили лепёшки из сдобного теста, замешанного на сметане, масле, яйцах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копша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сюкорот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эрзи). Кроме этого пекли пироги с разнообразной начинкой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перякат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прякат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эрзи): овощной, мясной, ягодной, из каш, картошки и т.п.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42" y="3428992"/>
            <a:ext cx="3429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Блины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пачат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пачалксеть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эрзи) делали довольно толстыми из пшеничной, пшённой, гречневой, гороховой муки. Их ели с молоком, маслом, мёдом.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Распространённым блюдом из пресного теста была салма: крутое тесто раскатывали полосками, затем отрезали кусочки и бросали в кипящий бульон.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Повседневным и обрядовым блюдом были разнообразные каши. Их варили на молоке, воде, заправляли коровьим или растительным маслом. Из ржаной муки готовили кулагу: муку разводили водой и ставили в печь томиться, для улучшения вкуса в неё добавляли ягоды.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www.finnougoria.ru/photo/mord-kuch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4" y="3571868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28934" y="5929322"/>
            <a:ext cx="335758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Из молочных продуктов были популярны коровье и козье молоко, которое пили в сыром виде, использовали для приготовления первых блюд, мучных изделий, каш. В большом количестве употребляли кислое молоко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шапама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лофца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чапамо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ловцо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эрзи). Мясо употреблялось для приготовления супов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шонгарям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ям - у эрзи). Его тушили с картофелем, капустой, а также заготавливали впрок: солили, сушили, коптили.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Рыбу употребляли варёной, жареной, готовили из неё уху. Также было распространено соление, сушение, вяление рыбы.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1" name="Picture 5" descr="&amp;Kcy;&amp;acy;&amp;rcy;&amp;tcy;&amp;icy;&amp;ncy;&amp;kcy;&amp;acy; 27 &amp;icy;&amp;zcy; 4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80" y="5929322"/>
            <a:ext cx="228601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6221"/>
          </a:xfrm>
          <a:prstGeom prst="rect">
            <a:avLst/>
          </a:prstGeom>
          <a:noFill/>
        </p:spPr>
      </p:pic>
      <p:pic>
        <p:nvPicPr>
          <p:cNvPr id="1028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321979" y="4321981"/>
            <a:ext cx="9144004" cy="500038"/>
          </a:xfrm>
          <a:prstGeom prst="rect">
            <a:avLst/>
          </a:prstGeom>
          <a:noFill/>
        </p:spPr>
      </p:pic>
      <p:pic>
        <p:nvPicPr>
          <p:cNvPr id="6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74093" y="4560089"/>
            <a:ext cx="8667776" cy="500045"/>
          </a:xfrm>
          <a:prstGeom prst="rect">
            <a:avLst/>
          </a:prstGeom>
          <a:noFill/>
        </p:spPr>
      </p:pic>
      <p:pic>
        <p:nvPicPr>
          <p:cNvPr id="7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8667779"/>
            <a:ext cx="6858000" cy="476221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8" y="500034"/>
            <a:ext cx="2893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Поселения и жилища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3075" name="Picture 3" descr="&amp;Kcy;&amp;acy;&amp;rcy;&amp;tcy;&amp;icy;&amp;ncy;&amp;kcy;&amp;acy; 29 &amp;icy;&amp;zcy; 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0" y="5929322"/>
            <a:ext cx="2500330" cy="221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14686" y="1000100"/>
            <a:ext cx="30718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В XVIII-XIX веках жилищем мордвы являлась так называемая курная изба, которая топилась "по-чёрному", то есть у печи не было трубы, поэтому дым шёл непосредственно в избу. При топке для выхода дыма открывали дверь или специальные маленькие дымовые окошки.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Жилище мордвы было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двухраздельное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трёхраздельное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Первый тип дома был распространён чаще. Он состоял из жилой избы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куд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кудо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эрзи) и сеней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кудоньголь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кудыкелькс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эрзи). Если изба стояла перпендикулярно улице, то сени располагались за избой.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finnougoria.ru/upload/iblock/215/mordva%20poselenia3.JPG">
            <a:hlinkClick r:id="rId4" tgtFrame="&quot;_blank&quot;" tooltip="&quot;1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4" y="3571868"/>
            <a:ext cx="2857500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80" y="3500431"/>
            <a:ext cx="25717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Жилище обычно было деревянным. Срубы были невысокие - до 13 венцов. Кроме срубных построек у самарской мордвы было много домов из самана, своеобразных кирпичей, изготовленных из глины, смешанной с соломой. Распространение подобного жилья было вызвано как нехваткой дерева для постройки, так и влиянием выходцев из южных районов России, где такое жилье было очень распространено.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http://www.mordovia.info/enc/images/thumb/0/02/218902_1.jpg/180px-218902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80" y="1000100"/>
            <a:ext cx="2571768" cy="235745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57562" y="600076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86" y="5857884"/>
            <a:ext cx="30003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В настоящее время традиционное жилище и хозяйственные постройки самарской мордвы претерпели значительные изменения. В основном стараются строить дома из дерева или кирпича, их возводят на каменном фундаменте. Стены штукатурят как внутри, так и снаружи или обшивают тёсом.              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Увеличились размеры окон и возросло их число. Значительно улучшилось украшение жилищ резьбой. Ею украшают фронтоны, наличники. Преобладает накладная резьба, встречается и скульптурная. Внутренняя планировка стала нетрадиционной: печь и стол потеряли своё устойчивое положение.</a:t>
            </a:r>
          </a:p>
          <a:p>
            <a:pPr algn="just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6221"/>
          </a:xfrm>
          <a:prstGeom prst="rect">
            <a:avLst/>
          </a:prstGeom>
          <a:noFill/>
        </p:spPr>
      </p:pic>
      <p:pic>
        <p:nvPicPr>
          <p:cNvPr id="1028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321979" y="4321981"/>
            <a:ext cx="9144004" cy="500038"/>
          </a:xfrm>
          <a:prstGeom prst="rect">
            <a:avLst/>
          </a:prstGeom>
          <a:noFill/>
        </p:spPr>
      </p:pic>
      <p:pic>
        <p:nvPicPr>
          <p:cNvPr id="6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74093" y="4560089"/>
            <a:ext cx="8667776" cy="500045"/>
          </a:xfrm>
          <a:prstGeom prst="rect">
            <a:avLst/>
          </a:prstGeom>
          <a:noFill/>
        </p:spPr>
      </p:pic>
      <p:pic>
        <p:nvPicPr>
          <p:cNvPr id="7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8667779"/>
            <a:ext cx="6858000" cy="47622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26" y="571472"/>
            <a:ext cx="2975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Занятия и промыслы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42" y="1000100"/>
            <a:ext cx="30003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На рубеже I и II тысячелетия применялись подсечно-огневая система земледелия. Она состояла в том, что вырубался участок леса под пашню, корни и ветви деревьев сжигались для удобрения земли. Участок эксплуатировался до тех пор, пока не переставал давать урожай. После этого его забрасывали и расчищали в лесу новый участок. Использовалось и переложное земледелие, когда участок земли засевали через год, давая земле отдохнуть. Мордва применяла 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парово-зерновой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метод земледелия: участок земли засевался через год попеременно то весной, то осенью, чтобы восстановить её плодородие.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www.finnougoria.ru/upload/iblock/762/mordva%20promysly1.JPG">
            <a:hlinkClick r:id="rId3" tgtFrame="&quot;_blank&quot;" tooltip="&quot;1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6" y="1071538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71480" y="3643306"/>
            <a:ext cx="55721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Важное место в хозяйстве мордвы занимало животноводство и птицеводство. Основным животным была лошадь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алаша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лишме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эрзи), которая в основном использовалась как тягловая сила - для пахоты, боронования, перевозки грузов и людей. Коров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тракс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скал - у эрзи), овец (уча - у мокши, реве - у эрзи), свиней (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тува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мокши,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туво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у эрзи) разводили главным образом для собственных нужд: получения мяса, молока, шерсти, шкур.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62" y="4857752"/>
            <a:ext cx="285749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 мордвы были распространены различные ремёсла и промыслы. В основном они были связаны с обработкой дерева, шерсти, растительного волокна. Из дерева изготовляли различные орудия труда, предметы домашнего обихода, утварь. Широко был распространён среди мордвы ткацкий промысел - выделывание холста и сукна из шерсти, конопли и льна. Значительное развитие получила также выделка овчин, валяние сукон, обуви.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Рисунок 14" descr="http://www.finnougoria.ru/upload/mordva%20promysly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8" y="4876800"/>
            <a:ext cx="2643205" cy="190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42918" y="7000892"/>
            <a:ext cx="564360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В конце XIX века начинает развиваться портняжный промысел. Изготавливали, кроме верхней одежды, тёплые чулки, рукавицы, кушаки. Делали также обувь из кожи, липового лыка. К промыслам по обработке металлов относились кузнечное и слесарное дело. Мордовские кузнецы изготовляли сельскохозяйственные орудия труда, подковы, замки, гвозди, топоры, домашнюю утварь. Большое развитие имела также выгонка смолы и дегтя. Женщины пряли лён, посконь, шерсть, ткали холст и сукна как для собственных нужд, так и на продажу. Изготовленные на дому ткани отдавали для крашения и валяния специальным ремесленникам.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76221"/>
          </a:xfrm>
          <a:prstGeom prst="rect">
            <a:avLst/>
          </a:prstGeom>
          <a:noFill/>
        </p:spPr>
      </p:pic>
      <p:pic>
        <p:nvPicPr>
          <p:cNvPr id="1028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321979" y="4321981"/>
            <a:ext cx="9144004" cy="500038"/>
          </a:xfrm>
          <a:prstGeom prst="rect">
            <a:avLst/>
          </a:prstGeom>
          <a:noFill/>
        </p:spPr>
      </p:pic>
      <p:pic>
        <p:nvPicPr>
          <p:cNvPr id="6" name="Picture 4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274093" y="4560089"/>
            <a:ext cx="8667776" cy="500045"/>
          </a:xfrm>
          <a:prstGeom prst="rect">
            <a:avLst/>
          </a:prstGeom>
          <a:noFill/>
        </p:spPr>
      </p:pic>
      <p:pic>
        <p:nvPicPr>
          <p:cNvPr id="7" name="Picture 2" descr="http://www.finnougoria.ru/upload/iblock/10e/mor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8667779"/>
            <a:ext cx="6858000" cy="47622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12" y="500034"/>
            <a:ext cx="3708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Декоративное творчество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8" name="Рисунок 7" descr="http://www.finnougoria.ru/upload/iblock/36b/mordva%20decor8.JPG">
            <a:hlinkClick r:id="rId3" tgtFrame="&quot;_blank&quot;" tooltip="&quot;1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8" y="1071538"/>
            <a:ext cx="200026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496" y="1071538"/>
            <a:ext cx="3429000" cy="2970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Народное искусство мордвы имеет давние традиции. Оно получило яркое воплощение в ювелирном искусстве, вышивке, шитье бисером, изготовлении украшений и др. Произведения ювелирного искусства мордвы известны нам по памятникам I-XV веков. Украшения выполнены из сплавов меди, реже золота.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I тысячелетии новой эры ювелирное искусство было женским делом. Начиная со II тысячелетия оно переходит в руки мужчин. Мордовские ювелиры владели различными техническими приёмами. Наиболее древним видом обработки металла было литьё. В этой технике исполнялись ажурные застёжки с круглым щитком, с лапчатыми подвесками и с выступающими стилизованными конскими головами, различные привески, поясные бляшки, ажурные перстни. </a:t>
            </a:r>
            <a:endParaRPr lang="ru-RU" dirty="0"/>
          </a:p>
        </p:txBody>
      </p:sp>
      <p:pic>
        <p:nvPicPr>
          <p:cNvPr id="10" name="Рисунок 9" descr="http://www.finnougoria.ru/upload/mordva%20decor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94" y="414337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innougoria.ru/upload/mordva%20decor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6" y="4143372"/>
            <a:ext cx="2705104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finnougoria.ru/upload/mordva%20decor7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22" y="6858016"/>
            <a:ext cx="4267200" cy="199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1050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Дмитрий</cp:lastModifiedBy>
  <cp:revision>15</cp:revision>
  <dcterms:created xsi:type="dcterms:W3CDTF">2012-09-02T12:22:49Z</dcterms:created>
  <dcterms:modified xsi:type="dcterms:W3CDTF">2022-02-16T17:54:57Z</dcterms:modified>
</cp:coreProperties>
</file>