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6" r:id="rId6"/>
    <p:sldId id="258" r:id="rId7"/>
    <p:sldId id="269" r:id="rId8"/>
    <p:sldId id="260" r:id="rId9"/>
    <p:sldId id="277" r:id="rId10"/>
    <p:sldId id="278" r:id="rId11"/>
    <p:sldId id="279" r:id="rId12"/>
    <p:sldId id="280" r:id="rId13"/>
    <p:sldId id="266" r:id="rId14"/>
    <p:sldId id="267" r:id="rId15"/>
    <p:sldId id="275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2DA9-4F67-4DF5-B26F-DB80896572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BC00-632F-4B98-9D3F-065963971B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44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1651-CB82-400A-8F07-C45906C19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7688-9366-429B-A23D-88B2024779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71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8FF9-25AC-4109-8D46-73F6478683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24B6-22E0-4C39-8AEE-886C7726A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52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88F6-0D09-4FC1-AE28-FA8DDAF5B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9AB-6F1F-4DBD-87C0-652179246A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29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C42D-DEFB-4AE2-90C0-62BC3942F4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A349-4030-4AB1-B7A0-E3DDDE575D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9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A7C6-781B-4321-A6E3-70FC726D24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D2FC-C108-4596-8B06-9A52DD01C6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741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EC12-A22E-4DA4-9981-32F3E1B7C4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B941-5FE0-4C3A-9943-772C2D6C2E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237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59A1-1363-4BBA-A0F9-5204952DD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B015-D740-4BC8-B678-6FB460B8E3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32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1DE-9140-4F3D-B6D3-1EBA1305D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E71F-594E-405F-9A25-83CE7524D0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61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64B4-2100-4A0F-B13D-0EAB15B24B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1D14-0830-40A1-A035-0681DAA304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732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0BB1-4592-43B5-BA43-91F47B8A4F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D445-B389-4902-92B9-1F3B505A4F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716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2DA9-4F67-4DF5-B26F-DB80896572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BC00-632F-4B98-9D3F-065963971B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035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1651-CB82-400A-8F07-C45906C19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7688-9366-429B-A23D-88B2024779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57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8FF9-25AC-4109-8D46-73F6478683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24B6-22E0-4C39-8AEE-886C7726A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22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88F6-0D09-4FC1-AE28-FA8DDAF5B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9AB-6F1F-4DBD-87C0-652179246A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97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C42D-DEFB-4AE2-90C0-62BC3942F4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A349-4030-4AB1-B7A0-E3DDDE575D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243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A7C6-781B-4321-A6E3-70FC726D24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D2FC-C108-4596-8B06-9A52DD01C6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240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EC12-A22E-4DA4-9981-32F3E1B7C4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B941-5FE0-4C3A-9943-772C2D6C2E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7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59A1-1363-4BBA-A0F9-5204952DD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B015-D740-4BC8-B678-6FB460B8E3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872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1DE-9140-4F3D-B6D3-1EBA1305D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E71F-594E-405F-9A25-83CE7524D0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564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64B4-2100-4A0F-B13D-0EAB15B24B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1D14-0830-40A1-A035-0681DAA304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425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0BB1-4592-43B5-BA43-91F47B8A4F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D445-B389-4902-92B9-1F3B505A4F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55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987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71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290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2179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584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81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931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619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961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86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87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981B8-3E46-4B11-B3B1-AD55B801A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53353-849A-4E00-9AC0-CE7EAD17AE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05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D981B8-3E46-4B11-B3B1-AD55B801A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53353-849A-4E00-9AC0-CE7EAD17AE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68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17.03.2022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31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 flipV="1">
            <a:off x="3777011" y="2363413"/>
            <a:ext cx="37444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Литературно -художественный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журнал 2 «Б» класса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«СВЕТЛЯЧОК»</a:t>
            </a:r>
          </a:p>
          <a:p>
            <a:pPr algn="ctr"/>
            <a:r>
              <a:rPr lang="ru-RU" dirty="0" smtClean="0"/>
              <a:t>Выпуск №1, </a:t>
            </a:r>
          </a:p>
          <a:p>
            <a:pPr algn="ctr"/>
            <a:r>
              <a:rPr lang="ru-RU" dirty="0" smtClean="0"/>
              <a:t>посвящённый празднику</a:t>
            </a:r>
          </a:p>
          <a:p>
            <a:pPr algn="ctr"/>
            <a:r>
              <a:rPr lang="ru-RU" dirty="0" smtClean="0"/>
              <a:t>«День учителя»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152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50" y="19116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3799" y="1484784"/>
            <a:ext cx="6102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Моя первая учительница.</a:t>
            </a:r>
          </a:p>
          <a:p>
            <a:pPr algn="just"/>
            <a:r>
              <a:rPr lang="ru-RU" dirty="0"/>
              <a:t>У каждого человека в жизни есть первая учительница.</a:t>
            </a:r>
          </a:p>
          <a:p>
            <a:pPr algn="just"/>
            <a:r>
              <a:rPr lang="ru-RU" dirty="0" smtClean="0"/>
              <a:t>Мою </a:t>
            </a:r>
            <a:r>
              <a:rPr lang="ru-RU" dirty="0"/>
              <a:t>учительницу зовут Наталья Фёдоровна. Я хочу рассказать о ней.</a:t>
            </a:r>
          </a:p>
          <a:p>
            <a:pPr algn="just"/>
            <a:r>
              <a:rPr lang="ru-RU" dirty="0"/>
              <a:t>Наталья Фёдоровна очень красивая, внимательная и добрая.</a:t>
            </a:r>
          </a:p>
          <a:p>
            <a:pPr algn="just"/>
            <a:r>
              <a:rPr lang="ru-RU" dirty="0"/>
              <a:t>Она всегда выслушает меня и поможет с проблемой.</a:t>
            </a:r>
          </a:p>
          <a:p>
            <a:pPr algn="just"/>
            <a:r>
              <a:rPr lang="ru-RU" dirty="0"/>
              <a:t>Когда мы были маленькими мы играли с ней в разные игры. </a:t>
            </a:r>
          </a:p>
          <a:p>
            <a:pPr algn="just"/>
            <a:r>
              <a:rPr lang="ru-RU" dirty="0"/>
              <a:t>Она научила нас считать, писать, читать. Я очень ей благодарна и говорю</a:t>
            </a:r>
          </a:p>
          <a:p>
            <a:pPr algn="just"/>
            <a:r>
              <a:rPr lang="ru-RU" dirty="0"/>
              <a:t> «большое спасибо» за всё, что она для нас делает. </a:t>
            </a:r>
          </a:p>
          <a:p>
            <a:pPr algn="just"/>
            <a:r>
              <a:rPr lang="ru-RU" dirty="0"/>
              <a:t>У меня будет ещё много учителей, но я  никогда не забуду </a:t>
            </a:r>
          </a:p>
          <a:p>
            <a:pPr algn="just"/>
            <a:r>
              <a:rPr lang="ru-RU" dirty="0"/>
              <a:t>своего первого учителя Наталью Фёдоровну!</a:t>
            </a:r>
          </a:p>
          <a:p>
            <a:r>
              <a:rPr lang="ru-RU" dirty="0"/>
              <a:t>                                                                                 </a:t>
            </a:r>
            <a:r>
              <a:rPr lang="ru-RU" dirty="0" smtClean="0"/>
              <a:t>Ушакова </a:t>
            </a:r>
            <a:r>
              <a:rPr lang="ru-RU" dirty="0"/>
              <a:t>Оля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190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668" cy="684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92696"/>
            <a:ext cx="6589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Профессия- учитель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кого – то учитель – это просто человек, дающий знание,</a:t>
            </a:r>
          </a:p>
          <a:p>
            <a:pPr algn="just"/>
            <a:r>
              <a:rPr lang="ru-RU" dirty="0"/>
              <a:t>А для кого – то он становится вторым родителем, с которым </a:t>
            </a:r>
            <a:r>
              <a:rPr lang="ru-RU" dirty="0" smtClean="0"/>
              <a:t>мы можем </a:t>
            </a:r>
            <a:r>
              <a:rPr lang="ru-RU" dirty="0"/>
              <a:t>поделиться горем и радостью. Я очень хорошо </a:t>
            </a:r>
            <a:r>
              <a:rPr lang="ru-RU" dirty="0" smtClean="0"/>
              <a:t>помню свой </a:t>
            </a:r>
            <a:r>
              <a:rPr lang="ru-RU" dirty="0"/>
              <a:t>первый день в школе. Я очень волновался, боялся зайти в класс.</a:t>
            </a:r>
          </a:p>
          <a:p>
            <a:pPr algn="just"/>
            <a:r>
              <a:rPr lang="ru-RU" dirty="0"/>
              <a:t>Когда всё –таки зашёл, то очень удивился. Всё было украшено.</a:t>
            </a:r>
          </a:p>
          <a:p>
            <a:pPr algn="just"/>
            <a:r>
              <a:rPr lang="ru-RU" dirty="0"/>
              <a:t>Здесь мы познакомились с Натальей Фёдоровной. Она </a:t>
            </a:r>
            <a:r>
              <a:rPr lang="ru-RU" dirty="0" smtClean="0"/>
              <a:t>оказалась молодой</a:t>
            </a:r>
            <a:r>
              <a:rPr lang="ru-RU" dirty="0"/>
              <a:t>, красивой и отзывчивой. Весь мой страх сразу улетучился. </a:t>
            </a:r>
          </a:p>
          <a:p>
            <a:pPr algn="just"/>
            <a:r>
              <a:rPr lang="ru-RU" dirty="0"/>
              <a:t>На следующий день началось наше путешествие в мир знаний.</a:t>
            </a:r>
          </a:p>
          <a:p>
            <a:pPr algn="just"/>
            <a:r>
              <a:rPr lang="ru-RU" dirty="0"/>
              <a:t>Это было интересно и увлекательно. Благодаря Наталье Фёдоровне</a:t>
            </a:r>
            <a:r>
              <a:rPr lang="ru-RU" dirty="0" smtClean="0"/>
              <a:t>, мы </a:t>
            </a:r>
            <a:r>
              <a:rPr lang="ru-RU" dirty="0"/>
              <a:t>научились не только усваивать знания, но и дружить, работать </a:t>
            </a:r>
            <a:r>
              <a:rPr lang="ru-RU" dirty="0" smtClean="0"/>
              <a:t> командой</a:t>
            </a:r>
            <a:r>
              <a:rPr lang="ru-RU" dirty="0"/>
              <a:t>, любить свою школу.</a:t>
            </a:r>
          </a:p>
          <a:p>
            <a:pPr algn="just"/>
            <a:r>
              <a:rPr lang="ru-RU" dirty="0"/>
              <a:t>Учитель – главный сеятель доброго, разумного, вечного. Труд </a:t>
            </a:r>
            <a:r>
              <a:rPr lang="ru-RU" dirty="0" smtClean="0"/>
              <a:t>учителя не </a:t>
            </a:r>
            <a:r>
              <a:rPr lang="ru-RU" dirty="0"/>
              <a:t>измерить ничем. Меняются времена, но неизменными </a:t>
            </a:r>
            <a:r>
              <a:rPr lang="ru-RU" dirty="0" smtClean="0"/>
              <a:t>остаются доброта</a:t>
            </a:r>
            <a:r>
              <a:rPr lang="ru-RU" dirty="0"/>
              <a:t>, любовь и душевная щедрость учителя. </a:t>
            </a:r>
          </a:p>
          <a:p>
            <a:r>
              <a:rPr lang="ru-RU" dirty="0"/>
              <a:t>                                                                                      Бородулин Денис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4006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668" cy="684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3671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Мой любимый учитель</a:t>
            </a:r>
          </a:p>
          <a:p>
            <a:pPr algn="just"/>
            <a:r>
              <a:rPr lang="ru-RU" dirty="0"/>
              <a:t>В наше время учитель – это одна из </a:t>
            </a:r>
            <a:r>
              <a:rPr lang="ru-RU" dirty="0" smtClean="0"/>
              <a:t>самых нужных</a:t>
            </a:r>
            <a:r>
              <a:rPr lang="ru-RU" dirty="0"/>
              <a:t>, но и самых сложных профессий. Я </a:t>
            </a:r>
            <a:r>
              <a:rPr lang="ru-RU" dirty="0" smtClean="0"/>
              <a:t>бы хотел </a:t>
            </a:r>
            <a:r>
              <a:rPr lang="ru-RU" dirty="0"/>
              <a:t>сказать, что учитель - это наш друг и наставник.</a:t>
            </a:r>
          </a:p>
          <a:p>
            <a:pPr algn="just"/>
            <a:r>
              <a:rPr lang="ru-RU" dirty="0"/>
              <a:t>Учитель! Сразу представляешь человека, </a:t>
            </a:r>
            <a:r>
              <a:rPr lang="ru-RU" dirty="0" smtClean="0"/>
              <a:t>склонившегося над </a:t>
            </a:r>
            <a:r>
              <a:rPr lang="ru-RU" dirty="0"/>
              <a:t>тетрадями. Именно он сопровождает нас в </a:t>
            </a:r>
            <a:r>
              <a:rPr lang="ru-RU" dirty="0" smtClean="0"/>
              <a:t>течение всей </a:t>
            </a:r>
            <a:r>
              <a:rPr lang="ru-RU" dirty="0"/>
              <a:t>школьной жизни! </a:t>
            </a:r>
          </a:p>
          <a:p>
            <a:pPr algn="just"/>
            <a:r>
              <a:rPr lang="ru-RU" dirty="0" err="1"/>
              <a:t>Кирдяшкина</a:t>
            </a:r>
            <a:r>
              <a:rPr lang="ru-RU" dirty="0"/>
              <a:t> Наталья Фёдоровна – это мой любимый учитель</a:t>
            </a:r>
            <a:r>
              <a:rPr lang="ru-RU" dirty="0" smtClean="0"/>
              <a:t>. Она </a:t>
            </a:r>
            <a:r>
              <a:rPr lang="ru-RU" dirty="0"/>
              <a:t>каждый день открывает для меня очень нового возможностей и путей</a:t>
            </a:r>
            <a:r>
              <a:rPr lang="ru-RU" dirty="0" smtClean="0"/>
              <a:t>. Ведь </a:t>
            </a:r>
            <a:r>
              <a:rPr lang="ru-RU" dirty="0"/>
              <a:t>именно здесь, в начальной школе, мы делаем большой шаг в </a:t>
            </a:r>
            <a:r>
              <a:rPr lang="ru-RU" dirty="0" smtClean="0"/>
              <a:t>серьёзную </a:t>
            </a:r>
            <a:r>
              <a:rPr lang="ru-RU" dirty="0"/>
              <a:t>жизнь. Мы учимся читать, писать – это самое важное начало.</a:t>
            </a:r>
          </a:p>
          <a:p>
            <a:pPr algn="just"/>
            <a:r>
              <a:rPr lang="ru-RU" dirty="0"/>
              <a:t>Именно Наталья Фёдоровна открыла мне эти двери. Я считаю её одной </a:t>
            </a:r>
          </a:p>
          <a:p>
            <a:pPr algn="just"/>
            <a:r>
              <a:rPr lang="ru-RU" dirty="0"/>
              <a:t>из самых талантливых. Наталья Фёдоровна понятно объясняет новый</a:t>
            </a:r>
          </a:p>
          <a:p>
            <a:pPr algn="just"/>
            <a:r>
              <a:rPr lang="ru-RU" dirty="0"/>
              <a:t>материал. Она всегда готова помочь, за это я её очень ценю. Моя </a:t>
            </a:r>
          </a:p>
          <a:p>
            <a:pPr algn="just"/>
            <a:r>
              <a:rPr lang="ru-RU" dirty="0"/>
              <a:t>учительница добрая и справедливая. Во время урока мы разгадываем </a:t>
            </a:r>
          </a:p>
          <a:p>
            <a:pPr algn="just"/>
            <a:r>
              <a:rPr lang="ru-RU" dirty="0"/>
              <a:t>ребусы  и играем, урок проходит весело и интересно. Мне повезло, что</a:t>
            </a:r>
          </a:p>
          <a:p>
            <a:pPr algn="just"/>
            <a:r>
              <a:rPr lang="ru-RU" dirty="0"/>
              <a:t>я учусь у неё. </a:t>
            </a:r>
          </a:p>
          <a:p>
            <a:pPr algn="just"/>
            <a:r>
              <a:rPr lang="ru-RU" dirty="0"/>
              <a:t>Меня удивляет и радует то, что, несмотря на сложность и трудность этой</a:t>
            </a:r>
          </a:p>
          <a:p>
            <a:pPr algn="just"/>
            <a:r>
              <a:rPr lang="ru-RU" dirty="0"/>
              <a:t>профессии, находятся люди, которые выбирают для себя этот</a:t>
            </a:r>
          </a:p>
          <a:p>
            <a:pPr algn="just"/>
            <a:r>
              <a:rPr lang="ru-RU" dirty="0"/>
              <a:t>нелёгкий труд учителя. С праздником Вас, дорогие УЧИТЕЛЯ!</a:t>
            </a:r>
          </a:p>
          <a:p>
            <a:pPr algn="just"/>
            <a:r>
              <a:rPr lang="ru-RU" dirty="0"/>
              <a:t>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</a:t>
            </a:r>
            <a:r>
              <a:rPr lang="ru-RU" dirty="0" smtClean="0"/>
              <a:t>                                                     </a:t>
            </a:r>
            <a:r>
              <a:rPr lang="ru-RU" dirty="0" err="1" smtClean="0"/>
              <a:t>Бабакаев</a:t>
            </a:r>
            <a:r>
              <a:rPr lang="ru-RU" dirty="0" smtClean="0"/>
              <a:t> </a:t>
            </a:r>
            <a:r>
              <a:rPr lang="ru-RU" dirty="0"/>
              <a:t>Максим</a:t>
            </a:r>
          </a:p>
        </p:txBody>
      </p:sp>
    </p:spTree>
    <p:extLst>
      <p:ext uri="{BB962C8B-B14F-4D97-AF65-F5344CB8AC3E}">
        <p14:creationId xmlns="" xmlns:p14="http://schemas.microsoft.com/office/powerpoint/2010/main" val="103540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0897" y="2258089"/>
            <a:ext cx="36487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Наше </a:t>
            </a:r>
          </a:p>
          <a:p>
            <a:pPr algn="ctr"/>
            <a:r>
              <a:rPr lang="ru-RU" sz="3600" b="1" i="1" cap="all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творчество</a:t>
            </a:r>
            <a:endParaRPr lang="ru-RU" sz="3600" b="1" i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43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887113"/>
            <a:ext cx="3233832" cy="418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721" y="5070547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Коровина Олеся «Мой учитель»</a:t>
            </a:r>
            <a:endParaRPr lang="ru-RU" dirty="0"/>
          </a:p>
        </p:txBody>
      </p:sp>
      <p:pic>
        <p:nvPicPr>
          <p:cNvPr id="6" name="Picture 2" descr="C:\Users\Lycans\Documents\Panasonic\MFS\Scan\20111002_125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21285" y="597706"/>
            <a:ext cx="3888432" cy="479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20072" y="5093299"/>
            <a:ext cx="33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Леонова Анна «Букет учителю»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500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8463"/>
            <a:ext cx="55594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9250" y="4723888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Гульняшкина</a:t>
            </a:r>
            <a:r>
              <a:rPr lang="ru-RU" dirty="0" smtClean="0"/>
              <a:t> Полина «На уроке»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137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590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Lycans\Documents\Panasonic\MFS\Scan\20111002_13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10397" y="490004"/>
            <a:ext cx="4680521" cy="623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55776" y="623731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Борисова Кира «С днем учителя»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fotoramochki.com/rasnie/ramka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22325" y="1196975"/>
            <a:ext cx="732631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cs typeface="Arial" charset="0"/>
              </a:rPr>
              <a:t>Читайте в номере: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1.«Наш учитель лучше всех…» - стих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Рябитченко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Ксении –            стр.4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2.«Ярко солнышко светит в оконце…» - стих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Милавкиной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 Даши – стр. 5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3. «Кто в школе главный?» - эссе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Рябитченко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Ксения –                   стр.6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4. «Дорогие, педагоги» - стих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Абаимовой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Элины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–                           стр. 7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5. «В школе вы для нас родитель…» - стих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Корягина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Кирилла –   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стр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9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6. «Моя первая учительница» - сочинение Ушаковой Ольги –      стр. 10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7. «Профессия - учитель» - сочинение Бородулина Дениса -         стр. 11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8. «Для учителя» - стих Гориной Насти –                                              стр. 12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9. «Мой любимый учитель» - сочинение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Бабакаева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Максима –   стр. 13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10. «Душою красивы и очень добры…» - стих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Телиной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Кати –      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стр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16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11. «Спасибо учителю» - стих Давыдовой Юли –                              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стр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17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12. «Мы так хотим, чтобы вы знали…» стих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Притворовой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Алины 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стр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19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13. Наше творчество -                                                                                </a:t>
            </a:r>
            <a:r>
              <a:rPr lang="ru-RU" dirty="0" err="1">
                <a:solidFill>
                  <a:prstClr val="black"/>
                </a:solidFill>
                <a:cs typeface="Arial" charset="0"/>
              </a:rPr>
              <a:t>стр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 20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60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1776" y="-1131759"/>
            <a:ext cx="6870466" cy="913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8772" y="1628800"/>
            <a:ext cx="4927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учитель – лучше всех!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оценит наш успех.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 не получилось-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учитель всем поможет,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 всё может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Рябитченко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31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70"/>
          <a:stretch/>
        </p:blipFill>
        <p:spPr bwMode="auto">
          <a:xfrm>
            <a:off x="16694" y="1"/>
            <a:ext cx="9127306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836370">
            <a:off x="833307" y="185802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Наш учитель лучше всех!</a:t>
            </a:r>
          </a:p>
          <a:p>
            <a:r>
              <a:rPr lang="ru-RU" dirty="0"/>
              <a:t>Ждёт её большой успех.</a:t>
            </a:r>
          </a:p>
          <a:p>
            <a:r>
              <a:rPr lang="ru-RU" dirty="0"/>
              <a:t>В начинаниях всяких, разных,</a:t>
            </a:r>
          </a:p>
          <a:p>
            <a:r>
              <a:rPr lang="ru-RU" dirty="0"/>
              <a:t>На уроках наших классных.</a:t>
            </a:r>
          </a:p>
          <a:p>
            <a:r>
              <a:rPr lang="ru-RU" dirty="0"/>
              <a:t>                          </a:t>
            </a:r>
          </a:p>
          <a:p>
            <a:r>
              <a:rPr lang="ru-RU" dirty="0"/>
              <a:t>                            Горина Настя</a:t>
            </a:r>
          </a:p>
        </p:txBody>
      </p:sp>
    </p:spTree>
    <p:extLst>
      <p:ext uri="{BB962C8B-B14F-4D97-AF65-F5344CB8AC3E}">
        <p14:creationId xmlns="" xmlns:p14="http://schemas.microsoft.com/office/powerpoint/2010/main" val="182174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429399">
            <a:off x="2286000" y="148251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Ярко солнышко светит в оконце.</a:t>
            </a:r>
          </a:p>
          <a:p>
            <a:r>
              <a:rPr lang="ru-RU" dirty="0"/>
              <a:t>День прекрасный сегодня какой!</a:t>
            </a:r>
          </a:p>
          <a:p>
            <a:r>
              <a:rPr lang="ru-RU" dirty="0"/>
              <a:t>Прозвенел колокольчик нам звонко,</a:t>
            </a:r>
          </a:p>
          <a:p>
            <a:r>
              <a:rPr lang="ru-RU" dirty="0"/>
              <a:t>Он нас в школу зовёт поскорей.</a:t>
            </a:r>
          </a:p>
          <a:p>
            <a:r>
              <a:rPr lang="ru-RU" dirty="0"/>
              <a:t>Ведь сегодня большой такой праздник!</a:t>
            </a:r>
          </a:p>
          <a:p>
            <a:r>
              <a:rPr lang="ru-RU" dirty="0"/>
              <a:t>И поздравить спешим мы скорей</a:t>
            </a:r>
          </a:p>
          <a:p>
            <a:r>
              <a:rPr lang="ru-RU" dirty="0"/>
              <a:t>С Днём Учителя наших прекрасных,</a:t>
            </a:r>
          </a:p>
          <a:p>
            <a:r>
              <a:rPr lang="ru-RU" dirty="0"/>
              <a:t>Дорогих , но строгих учителей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dirty="0" err="1" smtClean="0"/>
              <a:t>Милавкина</a:t>
            </a:r>
            <a:r>
              <a:rPr lang="ru-RU" dirty="0" smtClean="0"/>
              <a:t> Дарья</a:t>
            </a:r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9190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1776" y="-1131759"/>
            <a:ext cx="6870466" cy="913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628800"/>
            <a:ext cx="7807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Тёплое слово учителя, его добрая улыбка, -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живут в нашем неспокойном классе.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Думаю, что учитель – это главное и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необходимое, что есть в школе. А ещё есть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ученики, - любознательные шумные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«почемучки». Но самое главное, что между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и учителем, - всегда понимание и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.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Рябитченко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</a:t>
            </a:r>
          </a:p>
          <a:p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78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70"/>
          <a:stretch/>
        </p:blipFill>
        <p:spPr bwMode="auto">
          <a:xfrm>
            <a:off x="16694" y="1279"/>
            <a:ext cx="9127306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598208">
            <a:off x="4461877" y="1403869"/>
            <a:ext cx="336569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Дорогие педагоги!</a:t>
            </a:r>
          </a:p>
          <a:p>
            <a:r>
              <a:rPr lang="ru-RU" sz="1400" dirty="0"/>
              <a:t>Много пожеланий дарим вам.</a:t>
            </a:r>
          </a:p>
          <a:p>
            <a:r>
              <a:rPr lang="ru-RU" sz="1400" dirty="0"/>
              <a:t>К знаниям вы открыли нам дороги.</a:t>
            </a:r>
          </a:p>
          <a:p>
            <a:r>
              <a:rPr lang="ru-RU" sz="1400" dirty="0"/>
              <a:t>Счастья и добра желаем Вам.</a:t>
            </a:r>
            <a:endParaRPr lang="ru-RU" sz="1600" dirty="0"/>
          </a:p>
          <a:p>
            <a:r>
              <a:rPr lang="ru-RU" sz="1600" dirty="0"/>
              <a:t>                             </a:t>
            </a:r>
            <a:r>
              <a:rPr lang="ru-RU" sz="1600" dirty="0" err="1"/>
              <a:t>Абаимова</a:t>
            </a:r>
            <a:r>
              <a:rPr lang="ru-RU" sz="1600" dirty="0"/>
              <a:t> Элина</a:t>
            </a:r>
          </a:p>
        </p:txBody>
      </p:sp>
      <p:sp>
        <p:nvSpPr>
          <p:cNvPr id="4" name="Прямоугольник 3"/>
          <p:cNvSpPr/>
          <p:nvPr/>
        </p:nvSpPr>
        <p:spPr>
          <a:xfrm rot="20972426">
            <a:off x="885374" y="175368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школе Вы для нас родитель.</a:t>
            </a:r>
          </a:p>
          <a:p>
            <a:r>
              <a:rPr lang="ru-RU" sz="1400" dirty="0"/>
              <a:t>Наш наставник, вдохновитель.</a:t>
            </a:r>
          </a:p>
          <a:p>
            <a:r>
              <a:rPr lang="ru-RU" sz="1400" dirty="0"/>
              <a:t>Вы всегда горой за класс.</a:t>
            </a:r>
          </a:p>
          <a:p>
            <a:r>
              <a:rPr lang="ru-RU" sz="1400" dirty="0"/>
              <a:t>Как же не любить нам Вас.</a:t>
            </a:r>
          </a:p>
          <a:p>
            <a:r>
              <a:rPr lang="ru-RU" sz="1400" dirty="0"/>
              <a:t>Педагог Вы просто классный,</a:t>
            </a:r>
          </a:p>
          <a:p>
            <a:r>
              <a:rPr lang="ru-RU" sz="1400" dirty="0"/>
              <a:t>Воспитатель распрекрасный,</a:t>
            </a:r>
          </a:p>
          <a:p>
            <a:r>
              <a:rPr lang="ru-RU" sz="1400" dirty="0"/>
              <a:t>Очень любите хвалить,</a:t>
            </a:r>
          </a:p>
          <a:p>
            <a:r>
              <a:rPr lang="ru-RU" sz="1400" dirty="0"/>
              <a:t>А заслужим – пожурить.</a:t>
            </a:r>
          </a:p>
          <a:p>
            <a:r>
              <a:rPr lang="ru-RU" sz="1400" dirty="0"/>
              <a:t>Огорчать Вас не хотим,</a:t>
            </a:r>
          </a:p>
          <a:p>
            <a:r>
              <a:rPr lang="ru-RU" sz="1400" dirty="0"/>
              <a:t>Вас за всё благодарим.</a:t>
            </a:r>
          </a:p>
          <a:p>
            <a:r>
              <a:rPr lang="ru-RU" sz="1400" dirty="0"/>
              <a:t>                       </a:t>
            </a:r>
          </a:p>
          <a:p>
            <a:r>
              <a:rPr lang="ru-RU" sz="1400" dirty="0"/>
              <a:t>                            </a:t>
            </a:r>
            <a:r>
              <a:rPr lang="ru-RU" sz="1400" dirty="0" err="1"/>
              <a:t>Корягин</a:t>
            </a:r>
            <a:r>
              <a:rPr lang="ru-RU" sz="1400" dirty="0"/>
              <a:t> Кирилл</a:t>
            </a:r>
          </a:p>
        </p:txBody>
      </p:sp>
    </p:spTree>
    <p:extLst>
      <p:ext uri="{BB962C8B-B14F-4D97-AF65-F5344CB8AC3E}">
        <p14:creationId xmlns="" xmlns:p14="http://schemas.microsoft.com/office/powerpoint/2010/main" val="292063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5308/80280791.0/0_6ce64_2c66b1c4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63938" y="1916113"/>
            <a:ext cx="47386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charset="0"/>
              </a:rPr>
              <a:t>Душою красивы и очень добры,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charset="0"/>
              </a:rPr>
              <a:t>Талантом сильны вы и сердцем щедры.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charset="0"/>
              </a:rPr>
              <a:t>Все ваши идеи, мечты о прекрасном,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charset="0"/>
              </a:rPr>
              <a:t>Уроки, затеи не будут напрасны!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charset="0"/>
              </a:rPr>
              <a:t>Вы к детям дорогу сумели найти,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charset="0"/>
              </a:rPr>
              <a:t>Пусть ждут вас успехи на этом пути!</a:t>
            </a:r>
            <a:endParaRPr lang="ru-RU" altLang="ru-RU" sz="16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435600" y="3789363"/>
            <a:ext cx="1468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cs typeface="Arial" charset="0"/>
              </a:rPr>
              <a:t>Телина Катя</a:t>
            </a:r>
          </a:p>
        </p:txBody>
      </p:sp>
    </p:spTree>
    <p:extLst>
      <p:ext uri="{BB962C8B-B14F-4D97-AF65-F5344CB8AC3E}">
        <p14:creationId xmlns="" xmlns:p14="http://schemas.microsoft.com/office/powerpoint/2010/main" val="124249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1776" y="-1131759"/>
            <a:ext cx="6870466" cy="913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3053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Моя вы первая учительница,</a:t>
            </a:r>
          </a:p>
          <a:p>
            <a:r>
              <a:rPr lang="ru-RU" dirty="0"/>
              <a:t>Я поздравляю Вас в этот день!</a:t>
            </a:r>
          </a:p>
          <a:p>
            <a:r>
              <a:rPr lang="ru-RU" dirty="0"/>
              <a:t>Пускай исчезнут все тревоги,</a:t>
            </a:r>
          </a:p>
          <a:p>
            <a:r>
              <a:rPr lang="ru-RU" dirty="0"/>
              <a:t>Учится в школе мне не лень!</a:t>
            </a:r>
          </a:p>
          <a:p>
            <a:r>
              <a:rPr lang="ru-RU" dirty="0"/>
              <a:t>Мне нравится любой предмет.</a:t>
            </a:r>
          </a:p>
          <a:p>
            <a:r>
              <a:rPr lang="ru-RU" dirty="0"/>
              <a:t>Вы оставайтесь вечно молодой,</a:t>
            </a:r>
          </a:p>
          <a:p>
            <a:r>
              <a:rPr lang="ru-RU" dirty="0"/>
              <a:t>Вам пожелаю много счастья,</a:t>
            </a:r>
          </a:p>
          <a:p>
            <a:r>
              <a:rPr lang="ru-RU" dirty="0"/>
              <a:t>Здоровья, радости, добра!</a:t>
            </a:r>
          </a:p>
          <a:p>
            <a:r>
              <a:rPr lang="ru-RU" dirty="0"/>
              <a:t>И в этот светлый день прекрасный</a:t>
            </a:r>
          </a:p>
          <a:p>
            <a:r>
              <a:rPr lang="ru-RU" dirty="0"/>
              <a:t>Мы дружно крикнем Вам «Ура!».</a:t>
            </a:r>
          </a:p>
          <a:p>
            <a:r>
              <a:rPr lang="ru-RU" dirty="0"/>
              <a:t>Вы отдохните от работы,</a:t>
            </a:r>
          </a:p>
          <a:p>
            <a:r>
              <a:rPr lang="ru-RU" dirty="0"/>
              <a:t>Забудьте школьные заботы,</a:t>
            </a:r>
          </a:p>
          <a:p>
            <a:r>
              <a:rPr lang="ru-RU" dirty="0"/>
              <a:t>Пускай уроки подождут!</a:t>
            </a:r>
          </a:p>
          <a:p>
            <a:r>
              <a:rPr lang="ru-RU" dirty="0"/>
              <a:t>Пусть все ученики подряд</a:t>
            </a:r>
          </a:p>
          <a:p>
            <a:r>
              <a:rPr lang="ru-RU" dirty="0"/>
              <a:t>Вам все «Спасибо!» говорят</a:t>
            </a:r>
            <a:r>
              <a:rPr lang="ru-RU" dirty="0" smtClean="0"/>
              <a:t>!</a:t>
            </a:r>
          </a:p>
          <a:p>
            <a:r>
              <a:rPr lang="ru-RU" dirty="0" smtClean="0"/>
              <a:t>                                                          Давыдова Юля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0418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1087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Волна</vt:lpstr>
      <vt:lpstr>Тема Office</vt:lpstr>
      <vt:lpstr>1_Тема Office</vt:lpstr>
      <vt:lpstr>1_Волна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shishkina_g</cp:lastModifiedBy>
  <cp:revision>11</cp:revision>
  <dcterms:created xsi:type="dcterms:W3CDTF">2013-09-09T14:40:34Z</dcterms:created>
  <dcterms:modified xsi:type="dcterms:W3CDTF">2022-03-17T13:25:59Z</dcterms:modified>
</cp:coreProperties>
</file>