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1" r:id="rId4"/>
    <p:sldId id="270" r:id="rId5"/>
    <p:sldId id="258" r:id="rId6"/>
    <p:sldId id="259" r:id="rId7"/>
    <p:sldId id="264" r:id="rId8"/>
    <p:sldId id="274" r:id="rId9"/>
    <p:sldId id="262" r:id="rId10"/>
    <p:sldId id="266" r:id="rId11"/>
    <p:sldId id="275" r:id="rId12"/>
    <p:sldId id="277" r:id="rId13"/>
    <p:sldId id="267" r:id="rId14"/>
    <p:sldId id="268" r:id="rId15"/>
    <p:sldId id="279" r:id="rId16"/>
    <p:sldId id="269" r:id="rId17"/>
    <p:sldId id="27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075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12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42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0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0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47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41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7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73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1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6BB2E-9446-436F-BE40-BEE34233CE2C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EE13A-2C21-4C09-BDE6-6D1CE07846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7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55601"/>
            <a:ext cx="9144000" cy="77469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+mn-lt"/>
              </a:rPr>
              <a:t>МДОУ «Детский сад №68»</a:t>
            </a:r>
            <a:endParaRPr lang="ru-RU" sz="32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930400"/>
            <a:ext cx="9461500" cy="4521200"/>
          </a:xfrm>
        </p:spPr>
        <p:txBody>
          <a:bodyPr>
            <a:normAutofit/>
          </a:bodyPr>
          <a:lstStyle/>
          <a:p>
            <a:r>
              <a:rPr lang="ru-RU" sz="7100" b="1" i="1" dirty="0">
                <a:solidFill>
                  <a:srgbClr val="FF0000"/>
                </a:solidFill>
              </a:rPr>
              <a:t>«</a:t>
            </a:r>
            <a:r>
              <a:rPr lang="ru-RU" sz="5400" b="1" i="1" dirty="0">
                <a:solidFill>
                  <a:srgbClr val="FF0000"/>
                </a:solidFill>
              </a:rPr>
              <a:t>Зимняя фантазия – </a:t>
            </a:r>
            <a:r>
              <a:rPr lang="ru-RU" sz="5400" b="1" i="1" dirty="0" smtClean="0">
                <a:solidFill>
                  <a:srgbClr val="FF0000"/>
                </a:solidFill>
              </a:rPr>
              <a:t>2019»</a:t>
            </a:r>
            <a:endParaRPr lang="ru-RU" sz="5400" b="1" i="1" dirty="0">
              <a:solidFill>
                <a:srgbClr val="FF0000"/>
              </a:solidFill>
            </a:endParaRPr>
          </a:p>
          <a:p>
            <a:endParaRPr lang="ru-RU" sz="3600" b="1" dirty="0" smtClean="0">
              <a:solidFill>
                <a:srgbClr val="00B050"/>
              </a:solidFill>
            </a:endParaRPr>
          </a:p>
          <a:p>
            <a:endParaRPr lang="ru-RU" sz="3600" dirty="0" smtClean="0"/>
          </a:p>
          <a:p>
            <a:endParaRPr lang="ru-RU" sz="3600" dirty="0" smtClean="0"/>
          </a:p>
          <a:p>
            <a:r>
              <a:rPr lang="ru-RU" sz="3900" b="1" dirty="0" smtClean="0">
                <a:solidFill>
                  <a:srgbClr val="7030A0"/>
                </a:solidFill>
              </a:rPr>
              <a:t>Саранск - 2019</a:t>
            </a:r>
            <a:endParaRPr lang="ru-RU" sz="39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552450"/>
            <a:ext cx="86233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5702300"/>
            <a:ext cx="10515600" cy="749300"/>
          </a:xfrm>
        </p:spPr>
        <p:txBody>
          <a:bodyPr/>
          <a:lstStyle/>
          <a:p>
            <a:pPr algn="ctr"/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4" y="222739"/>
            <a:ext cx="5474677" cy="3950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31" y="2848708"/>
            <a:ext cx="5685692" cy="3833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4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552450"/>
            <a:ext cx="8623300" cy="5753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1" y="552450"/>
            <a:ext cx="8773160" cy="5753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552450"/>
            <a:ext cx="877316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/>
          <a:stretch/>
        </p:blipFill>
        <p:spPr>
          <a:xfrm>
            <a:off x="1155700" y="1456530"/>
            <a:ext cx="4457700" cy="4741070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0"/>
          <a:stretch/>
        </p:blipFill>
        <p:spPr>
          <a:xfrm>
            <a:off x="6299200" y="1456530"/>
            <a:ext cx="4451350" cy="474107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55700" y="533400"/>
            <a:ext cx="10388600" cy="762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Мы экспериментируем!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02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7795"/>
          <a:stretch/>
        </p:blipFill>
        <p:spPr>
          <a:xfrm>
            <a:off x="1049943" y="168696"/>
            <a:ext cx="4756877" cy="384901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44600" y="4186410"/>
            <a:ext cx="2908300" cy="11602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Трудовой десант</a:t>
            </a:r>
            <a:endParaRPr lang="ru-RU" dirty="0">
              <a:latin typeface="+mn-lt"/>
            </a:endParaRPr>
          </a:p>
        </p:txBody>
      </p:sp>
      <p:pic>
        <p:nvPicPr>
          <p:cNvPr id="2050" name="Picture 2" descr="C:\Users\Admin\Desktop\фото 2 мл\SL2749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8230" y="1924509"/>
            <a:ext cx="5578206" cy="4241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040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44600" y="4186410"/>
            <a:ext cx="2908300" cy="1160289"/>
          </a:xfrm>
        </p:spPr>
        <p:txBody>
          <a:bodyPr>
            <a:normAutofit/>
          </a:bodyPr>
          <a:lstStyle/>
          <a:p>
            <a:pPr algn="ctr"/>
            <a:endParaRPr lang="ru-RU" dirty="0">
              <a:latin typeface="+mn-lt"/>
            </a:endParaRPr>
          </a:p>
        </p:txBody>
      </p:sp>
      <p:pic>
        <p:nvPicPr>
          <p:cNvPr id="7" name="Picture 2" descr="C:\Users\user\Desktop\Танюшка£0645 - копия.jpg">
            <a:extLst>
              <a:ext uri="{FF2B5EF4-FFF2-40B4-BE49-F238E27FC236}">
                <a16:creationId xmlns="" xmlns:a16="http://schemas.microsoft.com/office/drawing/2014/main" id="{8241E4D9-E06D-40EB-82A3-E6DE81207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883" y="572053"/>
            <a:ext cx="4613702" cy="553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user\Desktop\Танюшка£0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1131" y="572053"/>
            <a:ext cx="4552685" cy="545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94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57"/>
          <a:stretch/>
        </p:blipFill>
        <p:spPr>
          <a:xfrm>
            <a:off x="558800" y="631825"/>
            <a:ext cx="4686300" cy="5568950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t="20231" r="9644"/>
          <a:stretch/>
        </p:blipFill>
        <p:spPr>
          <a:xfrm>
            <a:off x="5803900" y="631825"/>
            <a:ext cx="5753100" cy="556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0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4" y="12895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2100" y="5715000"/>
            <a:ext cx="8521700" cy="7747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Спасибо </a:t>
            </a:r>
            <a:r>
              <a:rPr lang="ru-RU" b="1" smtClean="0">
                <a:solidFill>
                  <a:srgbClr val="FF0000"/>
                </a:solidFill>
                <a:latin typeface="+mn-lt"/>
              </a:rPr>
              <a:t>за внимание!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92" y="1713196"/>
            <a:ext cx="2418636" cy="350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852" y="413022"/>
            <a:ext cx="2320440" cy="3368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t="18500" r="23866" b="25850"/>
          <a:stretch>
            <a:fillRect/>
          </a:stretch>
        </p:blipFill>
        <p:spPr bwMode="auto">
          <a:xfrm>
            <a:off x="3501229" y="2704757"/>
            <a:ext cx="2425224" cy="2945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3FE3B37-12D9-4E08-BD0C-7F6AA435F06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1" t="35138" r="9239" b="23569"/>
          <a:stretch/>
        </p:blipFill>
        <p:spPr bwMode="auto">
          <a:xfrm rot="5400000">
            <a:off x="448498" y="771663"/>
            <a:ext cx="2878733" cy="2864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2C50521-9101-4A27-BA79-E2C150D8078B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37732" r="28337" b="14640"/>
          <a:stretch/>
        </p:blipFill>
        <p:spPr bwMode="auto">
          <a:xfrm rot="5400000">
            <a:off x="3974787" y="-259286"/>
            <a:ext cx="2592288" cy="3110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929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5141" y="762000"/>
            <a:ext cx="10852959" cy="56388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n-lt"/>
              </a:rPr>
              <a:t>Добрый 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день!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b="1" dirty="0">
                <a:solidFill>
                  <a:srgbClr val="FF0000"/>
                </a:solidFill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Вас приветствует 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МДОУ«Детский сад №68»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90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38300" y="4753394"/>
            <a:ext cx="9144000" cy="165375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Добро пожаловать </a:t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>в наш Снежный городок!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Рисунок 6" descr="D:\Новая папка\IMG_20190210_1610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1"/>
          <a:stretch/>
        </p:blipFill>
        <p:spPr bwMode="auto">
          <a:xfrm>
            <a:off x="190500" y="937846"/>
            <a:ext cx="3606796" cy="3985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Новая папка\IMG_20190210_16144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20701" r="214" b="7698"/>
          <a:stretch/>
        </p:blipFill>
        <p:spPr bwMode="auto">
          <a:xfrm>
            <a:off x="3950676" y="98917"/>
            <a:ext cx="3937975" cy="42036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Новая папка\IMG_20190121_14170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7" r="4848" b="8454"/>
          <a:stretch/>
        </p:blipFill>
        <p:spPr bwMode="auto">
          <a:xfrm>
            <a:off x="8042031" y="565149"/>
            <a:ext cx="3996590" cy="43585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18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13436" y="5651500"/>
            <a:ext cx="10159021" cy="92075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Емеля у проруби        Печка для метания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Рисунок 6" descr="D:\Новая папка\IMG_20190121_1417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36" y="292100"/>
            <a:ext cx="4995253" cy="53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Новая папка\IMG_20190210_1610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9"/>
          <a:stretch/>
        </p:blipFill>
        <p:spPr bwMode="auto">
          <a:xfrm>
            <a:off x="6318737" y="292100"/>
            <a:ext cx="4853721" cy="535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00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10200"/>
            <a:ext cx="10515600" cy="889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Зимнее </a:t>
            </a:r>
            <a:r>
              <a:rPr lang="ru-RU" b="1" dirty="0" err="1" smtClean="0">
                <a:solidFill>
                  <a:srgbClr val="FF0000"/>
                </a:solidFill>
                <a:latin typeface="+mn-lt"/>
              </a:rPr>
              <a:t>пано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Рисунок 5" descr="D:\Новая папка\IMG_20190121_1417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8" y="1594338"/>
            <a:ext cx="3346938" cy="381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\Desktop\Новая папка\IMG_20181217_142104.jpg"/>
          <p:cNvPicPr/>
          <p:nvPr/>
        </p:nvPicPr>
        <p:blipFill>
          <a:blip r:embed="rId4" cstate="print"/>
          <a:srcRect t="2097" b="14016"/>
          <a:stretch>
            <a:fillRect/>
          </a:stretch>
        </p:blipFill>
        <p:spPr bwMode="auto">
          <a:xfrm>
            <a:off x="4138246" y="105507"/>
            <a:ext cx="3610708" cy="3892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12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44" y="1594338"/>
            <a:ext cx="3458397" cy="381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034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3600" y="5778500"/>
            <a:ext cx="5032374" cy="762000"/>
          </a:xfrm>
        </p:spPr>
        <p:txBody>
          <a:bodyPr>
            <a:normAutofit/>
          </a:bodyPr>
          <a:lstStyle/>
          <a:p>
            <a:endParaRPr lang="ru-RU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0149" y="5905500"/>
            <a:ext cx="5289551" cy="635000"/>
          </a:xfrm>
        </p:spPr>
        <p:txBody>
          <a:bodyPr>
            <a:normAutofit fontScale="92500" lnSpcReduction="1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бы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C:\Users\1\Desktop\Новая папка\Jpn5eQXGYw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187569"/>
            <a:ext cx="4026173" cy="319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1\Desktop\Новая папка\IMG_20190122_110049.jpg"/>
          <p:cNvPicPr/>
          <p:nvPr/>
        </p:nvPicPr>
        <p:blipFill>
          <a:blip r:embed="rId4" cstate="print"/>
          <a:srcRect t="8725" b="12096"/>
          <a:stretch>
            <a:fillRect/>
          </a:stretch>
        </p:blipFill>
        <p:spPr bwMode="auto">
          <a:xfrm>
            <a:off x="5624149" y="256807"/>
            <a:ext cx="3941881" cy="321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1\Desktop\Новая папка\IMG_20190118_105339.jpg"/>
          <p:cNvPicPr/>
          <p:nvPr/>
        </p:nvPicPr>
        <p:blipFill>
          <a:blip r:embed="rId5" cstate="print"/>
          <a:srcRect t="5295" r="2047" b="27815"/>
          <a:stretch>
            <a:fillRect/>
          </a:stretch>
        </p:blipFill>
        <p:spPr bwMode="auto">
          <a:xfrm>
            <a:off x="1299122" y="3489566"/>
            <a:ext cx="4358727" cy="3162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1\Desktop\Новая папка\IMG_20190118_105418.jpg"/>
          <p:cNvPicPr/>
          <p:nvPr/>
        </p:nvPicPr>
        <p:blipFill>
          <a:blip r:embed="rId6" cstate="print"/>
          <a:srcRect b="29484"/>
          <a:stretch>
            <a:fillRect/>
          </a:stretch>
        </p:blipFill>
        <p:spPr bwMode="auto">
          <a:xfrm>
            <a:off x="7209692" y="3473693"/>
            <a:ext cx="4233194" cy="3126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826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C:\Users\Elena\Desktop\P1080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32" y="3851839"/>
            <a:ext cx="4233861" cy="3277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Elena\Desktop\P10809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09" y="849923"/>
            <a:ext cx="4267200" cy="3001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5"/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59"/>
          <a:stretch/>
        </p:blipFill>
        <p:spPr>
          <a:xfrm>
            <a:off x="520159" y="830004"/>
            <a:ext cx="4497317" cy="319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673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5588000"/>
            <a:ext cx="10515600" cy="787400"/>
          </a:xfrm>
        </p:spPr>
        <p:txBody>
          <a:bodyPr/>
          <a:lstStyle/>
          <a:p>
            <a:pPr algn="ctr"/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00B6E25-E321-47D3-9FDA-86B823B9623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" t="898" r="1924" b="17701"/>
          <a:stretch/>
        </p:blipFill>
        <p:spPr bwMode="auto">
          <a:xfrm rot="10800000">
            <a:off x="6869723" y="717418"/>
            <a:ext cx="3871217" cy="4870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3">
            <a:extLst>
              <a:ext uri="{FF2B5EF4-FFF2-40B4-BE49-F238E27FC236}">
                <a16:creationId xmlns="" xmlns:a16="http://schemas.microsoft.com/office/drawing/2014/main" id="{EBD23221-234F-4F04-825C-D1DDB1AEAFFE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 t="29451" r="9492" b="639"/>
          <a:stretch/>
        </p:blipFill>
        <p:spPr bwMode="auto">
          <a:xfrm rot="10800000">
            <a:off x="1895026" y="944954"/>
            <a:ext cx="3962400" cy="4415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199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Kcy;&amp;acy;&amp;rcy;&amp;tcy;&amp;icy;&amp;ncy;&amp;kcy;&amp;icy; &amp;pcy;&amp;ocy; &amp;zcy;&amp;acy;&amp;pcy;&amp;rcy;&amp;ocy;&amp;scy;&amp;ucy; &amp;fcy;&amp;ocy;&amp;ncy;&amp;ycy; &amp;dcy;&amp;lcy;&amp;yacy; &amp;pcy;&amp;rcy;&amp;iecy;&amp;zcy;&amp;iecy;&amp;ncy;&amp;tcy;&amp;acy;&amp;ts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2100" y="5715000"/>
            <a:ext cx="8521700" cy="774700"/>
          </a:xfrm>
        </p:spPr>
        <p:txBody>
          <a:bodyPr/>
          <a:lstStyle/>
          <a:p>
            <a:pPr algn="ctr"/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641" y="750399"/>
            <a:ext cx="3381375" cy="5059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t="-31499" r="-17596" b="23354"/>
          <a:stretch>
            <a:fillRect/>
          </a:stretch>
        </p:blipFill>
        <p:spPr bwMode="auto">
          <a:xfrm>
            <a:off x="940352" y="-1517528"/>
            <a:ext cx="3636962" cy="6351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" r="2750" b="24802"/>
          <a:stretch>
            <a:fillRect/>
          </a:stretch>
        </p:blipFill>
        <p:spPr bwMode="auto">
          <a:xfrm>
            <a:off x="2361406" y="3784599"/>
            <a:ext cx="7469187" cy="3038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39</Words>
  <Application>Microsoft Office PowerPoint</Application>
  <PresentationFormat>Широкоэкранный</PresentationFormat>
  <Paragraphs>14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МДОУ «Детский сад №68»</vt:lpstr>
      <vt:lpstr>Добрый день! Вас приветствует МДОУ«Детский сад №68»</vt:lpstr>
      <vt:lpstr>Добро пожаловать  в наш Снежный городок!</vt:lpstr>
      <vt:lpstr>Емеля у проруби        Печка для метания</vt:lpstr>
      <vt:lpstr>Зимнее пано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экспериментируем!</vt:lpstr>
      <vt:lpstr>Трудовой десант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1 172</dc:creator>
  <cp:lastModifiedBy>Пользователь</cp:lastModifiedBy>
  <cp:revision>35</cp:revision>
  <dcterms:created xsi:type="dcterms:W3CDTF">2017-01-10T06:23:38Z</dcterms:created>
  <dcterms:modified xsi:type="dcterms:W3CDTF">2019-02-19T12:18:58Z</dcterms:modified>
</cp:coreProperties>
</file>