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88" r:id="rId5"/>
    <p:sldId id="293" r:id="rId6"/>
    <p:sldId id="294" r:id="rId7"/>
    <p:sldId id="296" r:id="rId8"/>
    <p:sldId id="277" r:id="rId9"/>
    <p:sldId id="295" r:id="rId10"/>
    <p:sldId id="297" r:id="rId11"/>
    <p:sldId id="298" r:id="rId12"/>
    <p:sldId id="292" r:id="rId13"/>
    <p:sldId id="299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FF0000"/>
    <a:srgbClr val="CC6600"/>
    <a:srgbClr val="CC0000"/>
    <a:srgbClr val="FFCC99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8" autoAdjust="0"/>
    <p:restoredTop sz="94660"/>
  </p:normalViewPr>
  <p:slideViewPr>
    <p:cSldViewPr>
      <p:cViewPr>
        <p:scale>
          <a:sx n="75" d="100"/>
          <a:sy n="75" d="100"/>
        </p:scale>
        <p:origin x="-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624548-0AEF-4A0D-AF8B-7A7FDC3B8024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3DDCF1-080B-4922-8467-36DE940B8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12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DDCF1-080B-4922-8467-36DE940B88B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3E2E-8626-48DE-BC61-F048115F1170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B844-695A-47FB-9ECE-3D2E1D53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E061-301B-4E58-9EFE-901515D4D109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4F0E-3231-4C59-92AF-898447CE3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F9BB-A0B4-49F9-9DBF-A88368CAF676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DBFD-93A3-4907-AAAE-4C8C02E15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D973-5346-410F-8E7E-7228FCD84E72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3F15-FC62-46BE-BA9B-1436BED3B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7CDB-14FC-42EE-B1C9-3896C0991596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BCB2-859D-4E63-8C90-F8B85D500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6E68B-01DB-4C60-9713-2EC2D3F792E7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C6E7-81F5-4CC4-9B50-F4EEDB5EB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417D-D60D-4F06-9FB9-FF2AAFC8A909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1959-FF31-4FCF-A2A3-61736A8A8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0CEC-D38B-405E-BA14-744EB3B936D7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5BD1-487D-4CFE-B9E1-4E46589C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967A-C5EE-46F5-A019-27006D7B6A34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A24B-C03E-409E-AE45-4CF507A07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AE2C-AF79-46E8-BC6B-9FDD3F483BAC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2048-3E8E-4244-8BD5-73C3B00BB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5790-5A2C-40EB-A456-7C8145F89395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FCBD-5F3F-4200-A749-348F0D947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145D39-B0D5-418F-A930-5480F234E301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A145B6-5DD0-4522-BE6F-BD50D4DF6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928670"/>
            <a:ext cx="5000659" cy="35719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«Путешествие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по сказкам А.С.Пушкина»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5429264"/>
            <a:ext cx="6726237" cy="128588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solidFill>
                  <a:srgbClr val="E46C0A"/>
                </a:solidFill>
              </a:rPr>
              <a:t>Составитель: </a:t>
            </a:r>
            <a:r>
              <a:rPr lang="ru-RU" sz="2200" dirty="0" smtClean="0">
                <a:solidFill>
                  <a:srgbClr val="E46C0A"/>
                </a:solidFill>
              </a:rPr>
              <a:t>воспитатель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solidFill>
                  <a:srgbClr val="E46C0A"/>
                </a:solidFill>
              </a:rPr>
              <a:t> Кондратьева Наталья Юрьевна</a:t>
            </a:r>
          </a:p>
          <a:p>
            <a:pPr eaLnBrk="1" hangingPunct="1">
              <a:lnSpc>
                <a:spcPct val="80000"/>
              </a:lnSpc>
            </a:pPr>
            <a:endParaRPr lang="ru-RU" sz="2200" dirty="0" smtClean="0">
              <a:solidFill>
                <a:srgbClr val="E46C0A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solidFill>
                  <a:srgbClr val="E46C0A"/>
                </a:solidFill>
              </a:rPr>
              <a:t>Рузаевка, 2020 г.</a:t>
            </a:r>
            <a:endParaRPr lang="ru-RU" sz="2200" dirty="0" smtClean="0">
              <a:solidFill>
                <a:srgbClr val="E46C0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85728"/>
            <a:ext cx="435771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E46C0A"/>
                </a:solidFill>
              </a:rPr>
              <a:t>МБДОУ  </a:t>
            </a:r>
            <a:r>
              <a:rPr lang="ru-RU" dirty="0" smtClean="0">
                <a:solidFill>
                  <a:srgbClr val="E46C0A"/>
                </a:solidFill>
              </a:rPr>
              <a:t>«Детский сад «Радуга» комбинированного вида»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dirty="0" err="1" smtClean="0">
                <a:solidFill>
                  <a:srgbClr val="E46C0A"/>
                </a:solidFill>
              </a:rPr>
              <a:t>Рузаевского</a:t>
            </a:r>
            <a:r>
              <a:rPr lang="ru-RU" dirty="0" smtClean="0">
                <a:solidFill>
                  <a:srgbClr val="E46C0A"/>
                </a:solidFill>
              </a:rPr>
              <a:t> муниципального района</a:t>
            </a:r>
            <a:r>
              <a:rPr lang="ru-RU" dirty="0" smtClean="0">
                <a:solidFill>
                  <a:srgbClr val="E46C0A"/>
                </a:solidFill>
              </a:rPr>
              <a:t>  </a:t>
            </a:r>
            <a:endParaRPr lang="ru-RU" dirty="0" smtClean="0">
              <a:solidFill>
                <a:srgbClr val="E46C0A"/>
              </a:solidFill>
            </a:endParaRPr>
          </a:p>
        </p:txBody>
      </p:sp>
      <p:pic>
        <p:nvPicPr>
          <p:cNvPr id="3" name="Picture 2" descr="https://avatars.mds.yandex.net/get-pdb/1874991/72724673-d0eb-4489-bfbb-4585eaa4549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ownloads\060aeb5115cfbfb9314bbbc4016d6c87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928670"/>
            <a:ext cx="3377330" cy="4500594"/>
          </a:xfrm>
          <a:prstGeom prst="rect">
            <a:avLst/>
          </a:prstGeom>
          <a:noFill/>
        </p:spPr>
      </p:pic>
      <p:pic>
        <p:nvPicPr>
          <p:cNvPr id="28675" name="Picture 3" descr="C:\Users\1\Downloads\IMG_20200606_155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28670"/>
            <a:ext cx="298375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стихов и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сказок А. С. Пушкина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1\Downloads\IMG-5281f9408a137001c066e304c4ba2d5e-V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442912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0" name="AutoShape 4" descr="https://apf.mail.ru/cgi-bin/readmsg?id=15914483391960778944;0;7&amp;exif=1&amp;full=1&amp;x-email=kondrateva99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1\Desktop\IMG-604647a43fd0812a02e60690c60efcf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428624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Дидактические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Users\1\Downloads\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3952603" cy="319682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3286124"/>
            <a:ext cx="385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«Угадай сказку по иллюстрации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7172" name="Picture 4" descr="C:\Users\1\Downloads\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313" y="1071546"/>
            <a:ext cx="428627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1\Downloads\img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43182"/>
            <a:ext cx="4643438" cy="3482579"/>
          </a:xfrm>
          <a:prstGeom prst="rect">
            <a:avLst/>
          </a:prstGeom>
          <a:noFill/>
        </p:spPr>
      </p:pic>
      <p:pic>
        <p:nvPicPr>
          <p:cNvPr id="31746" name="Picture 2" descr="C:\Users\1\Downloads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3" y="0"/>
            <a:ext cx="4190997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607455" cy="1557337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4" y="1643050"/>
            <a:ext cx="8678893" cy="4656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36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краткосрочный, интерактивный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2-ой младшей группы, воспитатель, родители.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 smtClean="0"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познавательно-творческий.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8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Расширение представлений детей о творчестве А.С.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Пушкина.</a:t>
            </a:r>
            <a:endParaRPr lang="ru-RU" sz="4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71501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/>
              <a:t>	</a:t>
            </a:r>
            <a:endParaRPr lang="ru-RU" sz="2400" b="1" dirty="0" smtClean="0"/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Задачи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1.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Познакомить детей с произведениями А. С. Пушкина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Обогащать и расширять словарный запас детей; формировать умение слушать сказки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3.Развивать умения рассматривать иллюстрации к сказкам Пушкина, понимать их содержания, развивать творческие способности, мелкую моторику.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4. Воспитывать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бережное отношение к книгам; воспитывать чувство сопереживания героям, создать эмоционально-положительное настроение у детей.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42984"/>
          </a:xfrm>
        </p:spPr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Ожидаемые</a:t>
            </a:r>
            <a:r>
              <a:rPr lang="ru-RU" b="1" dirty="0" smtClean="0">
                <a:solidFill>
                  <a:srgbClr val="0070C0"/>
                </a:solidFill>
              </a:rPr>
              <a:t>  </a:t>
            </a:r>
            <a:r>
              <a:rPr lang="ru-RU" b="1" dirty="0" smtClean="0">
                <a:solidFill>
                  <a:srgbClr val="0070C0"/>
                </a:solidFill>
              </a:rPr>
              <a:t>результаты: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6143644"/>
          </a:xfrm>
        </p:spPr>
        <p:txBody>
          <a:bodyPr/>
          <a:lstStyle/>
          <a:p>
            <a:pPr>
              <a:buNone/>
            </a:pP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ходе реализации данного проекта у детей повышается интерес к произведениям А. С. Пушкина, активизируется потребность к чтению, узнаванию нового.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1. Работа с родителями:</a:t>
            </a:r>
          </a:p>
          <a:p>
            <a:r>
              <a:rPr lang="ru-RU" dirty="0" smtClean="0"/>
              <a:t>- папка-передвижка « Волшебные сказки Пушкина»</a:t>
            </a:r>
          </a:p>
          <a:p>
            <a:r>
              <a:rPr lang="ru-RU" dirty="0" smtClean="0"/>
              <a:t>Беседа о творчестве и жизненном пути А. С. Пушкина.</a:t>
            </a:r>
          </a:p>
          <a:p>
            <a:r>
              <a:rPr lang="ru-RU" dirty="0" smtClean="0"/>
              <a:t>- рисунки сделанные совместно с детьми на тему: « Путешествие по сказкам А. С. Пушкина»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929354"/>
          </a:xfrm>
        </p:spPr>
        <p:txBody>
          <a:bodyPr/>
          <a:lstStyle/>
          <a:p>
            <a:pPr>
              <a:buNone/>
            </a:pPr>
            <a:r>
              <a:rPr lang="ru-RU" sz="2800" u="sng" dirty="0" smtClean="0"/>
              <a:t>2. Работа с детьми:</a:t>
            </a:r>
          </a:p>
          <a:p>
            <a:r>
              <a:rPr lang="ru-RU" sz="2800" dirty="0" smtClean="0"/>
              <a:t>1. Рассматривание материалов по теме «Сказки Пушкина»</a:t>
            </a:r>
          </a:p>
          <a:p>
            <a:r>
              <a:rPr lang="ru-RU" sz="2800" dirty="0" smtClean="0"/>
              <a:t>2. Беседа с детьми «6 июня- Пушкинский день в России»</a:t>
            </a:r>
          </a:p>
          <a:p>
            <a:r>
              <a:rPr lang="ru-RU" sz="2800" dirty="0" smtClean="0"/>
              <a:t>Чтение стихов и сказок : «Сказка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», «Сказка о рыбаке и рыбке».</a:t>
            </a:r>
          </a:p>
          <a:p>
            <a:r>
              <a:rPr lang="ru-RU" sz="2800" dirty="0" smtClean="0"/>
              <a:t>Дидактические игры: «Угадай сказку по иллюстрации», «Какой сказочный герой лишний?»</a:t>
            </a:r>
          </a:p>
          <a:p>
            <a:r>
              <a:rPr lang="ru-RU" sz="2800" dirty="0" smtClean="0"/>
              <a:t>Просмотр мультфильмов: «Сказка о попе и его работнике </a:t>
            </a:r>
            <a:r>
              <a:rPr lang="ru-RU" sz="2800" dirty="0" err="1" smtClean="0"/>
              <a:t>Б</a:t>
            </a:r>
            <a:r>
              <a:rPr lang="ru-RU" sz="2800" dirty="0" err="1" smtClean="0"/>
              <a:t>алде</a:t>
            </a:r>
            <a:r>
              <a:rPr lang="ru-RU" sz="2800" dirty="0" smtClean="0"/>
              <a:t>», « Сказка о мертвой царевне и семи </a:t>
            </a:r>
            <a:r>
              <a:rPr lang="ru-RU" sz="2800" dirty="0" err="1" smtClean="0"/>
              <a:t>богарырях</a:t>
            </a:r>
            <a:r>
              <a:rPr lang="ru-RU" sz="2800" dirty="0" smtClean="0"/>
              <a:t>»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Выставка детских рисунков по сказкам А. С. Пушкина.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Конкурс проведен интерактивно в группе интернета, выкладывание диплома о участии в международном конкурсе « Пушкинский день» на сайте «Образование РУ».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85859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984807"/>
                </a:solidFill>
              </a:rPr>
              <a:t/>
            </a:r>
            <a:br>
              <a:rPr lang="en-US" sz="5400" b="1" dirty="0" smtClean="0">
                <a:solidFill>
                  <a:srgbClr val="984807"/>
                </a:solidFill>
              </a:rPr>
            </a:br>
            <a:r>
              <a:rPr lang="en-US" sz="5400" b="1" dirty="0" smtClean="0">
                <a:solidFill>
                  <a:srgbClr val="984807"/>
                </a:solidFill>
              </a:rPr>
              <a:t/>
            </a:r>
            <a:br>
              <a:rPr lang="en-US" sz="5400" b="1" dirty="0" smtClean="0">
                <a:solidFill>
                  <a:srgbClr val="984807"/>
                </a:solidFill>
              </a:rPr>
            </a:br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 реализации проекта 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«Сказки Пушкина»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221163"/>
            <a:ext cx="8229600" cy="2078037"/>
          </a:xfrm>
        </p:spPr>
        <p:txBody>
          <a:bodyPr/>
          <a:lstStyle/>
          <a:p>
            <a:pPr algn="ctr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8794" y="2643182"/>
            <a:ext cx="5357849" cy="401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Художественное творчество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9" name="Picture 1" descr="C:\Users\1\Downloads\IMG-8753df8303f0b7c5a4ef4c1fd6f3f58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4120399" cy="2928958"/>
          </a:xfrm>
          <a:prstGeom prst="rect">
            <a:avLst/>
          </a:prstGeom>
          <a:noFill/>
        </p:spPr>
      </p:pic>
      <p:pic>
        <p:nvPicPr>
          <p:cNvPr id="2050" name="Picture 2" descr="C:\Users\1\Downloads\IMG_20200606_15542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71612"/>
            <a:ext cx="294681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265</Words>
  <Application>Microsoft Office PowerPoint</Application>
  <PresentationFormat>Экран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Проект:  «Путешествие  по сказкам А.С.Пушкина»</vt:lpstr>
      <vt:lpstr> Тип проекта: познавательно-творческий. </vt:lpstr>
      <vt:lpstr>  Цель: Расширение представлений детей о творчестве А.С. Пушкина.</vt:lpstr>
      <vt:lpstr>   Ожидаемые  результаты: </vt:lpstr>
      <vt:lpstr>Реализация проекта:</vt:lpstr>
      <vt:lpstr>Слайд 6</vt:lpstr>
      <vt:lpstr>Итог работы:</vt:lpstr>
      <vt:lpstr>  Фотоотчет о реализации проекта  «Сказки Пушкина»</vt:lpstr>
      <vt:lpstr>Художественное творчество</vt:lpstr>
      <vt:lpstr>Слайд 10</vt:lpstr>
      <vt:lpstr>Чтение стихов и сказок А. С. Пушкина</vt:lpstr>
      <vt:lpstr>Дидактические игры</vt:lpstr>
      <vt:lpstr>Слайд 13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«Откуда хлеб пришёл»</dc:title>
  <dc:creator>Nabster</dc:creator>
  <cp:lastModifiedBy>1</cp:lastModifiedBy>
  <cp:revision>131</cp:revision>
  <dcterms:created xsi:type="dcterms:W3CDTF">2010-03-13T15:46:26Z</dcterms:created>
  <dcterms:modified xsi:type="dcterms:W3CDTF">2020-06-14T16:50:10Z</dcterms:modified>
</cp:coreProperties>
</file>