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56" r:id="rId2"/>
    <p:sldId id="336" r:id="rId3"/>
    <p:sldId id="333" r:id="rId4"/>
    <p:sldId id="337" r:id="rId5"/>
    <p:sldId id="369" r:id="rId6"/>
    <p:sldId id="368" r:id="rId7"/>
    <p:sldId id="350" r:id="rId8"/>
    <p:sldId id="257" r:id="rId9"/>
    <p:sldId id="352" r:id="rId10"/>
    <p:sldId id="259" r:id="rId11"/>
    <p:sldId id="376" r:id="rId12"/>
    <p:sldId id="342" r:id="rId13"/>
    <p:sldId id="371" r:id="rId14"/>
    <p:sldId id="353" r:id="rId15"/>
    <p:sldId id="354" r:id="rId16"/>
    <p:sldId id="355" r:id="rId17"/>
    <p:sldId id="356" r:id="rId18"/>
    <p:sldId id="343" r:id="rId19"/>
    <p:sldId id="358" r:id="rId20"/>
    <p:sldId id="359" r:id="rId21"/>
    <p:sldId id="372" r:id="rId22"/>
    <p:sldId id="373" r:id="rId23"/>
    <p:sldId id="374" r:id="rId24"/>
    <p:sldId id="344" r:id="rId25"/>
    <p:sldId id="357" r:id="rId26"/>
    <p:sldId id="345" r:id="rId27"/>
    <p:sldId id="375" r:id="rId28"/>
    <p:sldId id="346" r:id="rId29"/>
    <p:sldId id="347" r:id="rId30"/>
    <p:sldId id="367" r:id="rId31"/>
    <p:sldId id="348" r:id="rId32"/>
    <p:sldId id="363" r:id="rId33"/>
    <p:sldId id="365" r:id="rId34"/>
    <p:sldId id="349" r:id="rId35"/>
    <p:sldId id="364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2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90" y="67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898-B7FC-4DD0-9323-1B3CACC469B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4186F-A3FF-4D47-981C-BC1139BDDB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47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898-B7FC-4DD0-9323-1B3CACC469B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4186F-A3FF-4D47-981C-BC1139BDDB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10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898-B7FC-4DD0-9323-1B3CACC469B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4186F-A3FF-4D47-981C-BC1139BDDB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3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898-B7FC-4DD0-9323-1B3CACC469B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4186F-A3FF-4D47-981C-BC1139BDDB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0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898-B7FC-4DD0-9323-1B3CACC469B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4186F-A3FF-4D47-981C-BC1139BDDB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36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898-B7FC-4DD0-9323-1B3CACC469B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4186F-A3FF-4D47-981C-BC1139BDDB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04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898-B7FC-4DD0-9323-1B3CACC469B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4186F-A3FF-4D47-981C-BC1139BDDB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30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898-B7FC-4DD0-9323-1B3CACC469B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4186F-A3FF-4D47-981C-BC1139BDDB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57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898-B7FC-4DD0-9323-1B3CACC469B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4186F-A3FF-4D47-981C-BC1139BDDB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36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898-B7FC-4DD0-9323-1B3CACC469B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4186F-A3FF-4D47-981C-BC1139BDDB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58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898-B7FC-4DD0-9323-1B3CACC469B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4186F-A3FF-4D47-981C-BC1139BDDB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87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20898-B7FC-4DD0-9323-1B3CACC469B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4186F-A3FF-4D47-981C-BC1139BDDB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99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2532" y="148605"/>
            <a:ext cx="11641667" cy="18261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Маркеловой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Людмилы Владимировны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 ГКУ РМ ДО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РДМШИ»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2283" y="2042809"/>
            <a:ext cx="7751915" cy="4733759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Дата рождения: 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03.03.1976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Высшее образование: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ФГБОУВПО «Мордовский государственный университете им. Н.П. Огарева»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Саранское государственное музыкальное училище им. Л.П.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Кирюкова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преподаватель, артист оркестра (виолончель)</a:t>
            </a:r>
            <a:endParaRPr lang="ru-RU" sz="2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 №905917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выдачи:</a:t>
            </a:r>
            <a:r>
              <a:rPr lang="ru-RU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июня, 1995 г.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2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- 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лет</a:t>
            </a:r>
            <a:endParaRPr lang="ru-RU" sz="2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endParaRPr lang="ru-RU" sz="2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EC5D91-0D05-4B6A-999D-A78F70A15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809"/>
            <a:ext cx="4262825" cy="39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709" y="1939636"/>
            <a:ext cx="10450022" cy="204657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a:t>
            </a:r>
          </a:p>
        </p:txBody>
      </p:sp>
    </p:spTree>
    <p:extLst>
      <p:ext uri="{BB962C8B-B14F-4D97-AF65-F5344CB8AC3E}">
        <p14:creationId xmlns:p14="http://schemas.microsoft.com/office/powerpoint/2010/main" val="406202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17F5-E413-9723-15A7-FA4677404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Новая папка\Атестация ДМШИ\3\3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53" y="0"/>
            <a:ext cx="4845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20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9498" y="1588655"/>
            <a:ext cx="10293004" cy="267767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Выявление и  развитие у обучающихся способностей к творческой деятельности (результативное участие обучающихся в конкурсах, фестивалях, выставках, олимпиадах и т.п., проводимых под патронатом Министерств культуры) </a:t>
            </a:r>
          </a:p>
        </p:txBody>
      </p:sp>
    </p:spTree>
    <p:extLst>
      <p:ext uri="{BB962C8B-B14F-4D97-AF65-F5344CB8AC3E}">
        <p14:creationId xmlns:p14="http://schemas.microsoft.com/office/powerpoint/2010/main" val="2585669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92EFC-0455-71D0-930F-E7B78731B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C65A23-DC9B-7388-74D5-52F2DD77C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601" y="0"/>
            <a:ext cx="4721572" cy="6858000"/>
          </a:xfrm>
          <a:prstGeom prst="rect">
            <a:avLst/>
          </a:prstGeom>
        </p:spPr>
      </p:pic>
      <p:pic>
        <p:nvPicPr>
          <p:cNvPr id="7170" name="Picture 2" descr="C:\Users\1\Desktop\Новая папка\Атестация ДМШИ\4\4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11" y="0"/>
            <a:ext cx="4845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109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2A8082-A239-4CAA-6B02-48CCF5395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7" y="0"/>
            <a:ext cx="485221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7FFA7D-40BC-FBFB-CD03-BB9ED8E96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84" y="0"/>
            <a:ext cx="4847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80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9CC42B-E4E8-ABDF-4213-9800130CD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4" y="0"/>
            <a:ext cx="488081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B654A1-AA8B-D3B3-9627-B799D0EFB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57" y="0"/>
            <a:ext cx="4880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E46733-1DFA-F0AC-25FA-973AAF7C0F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14068" cy="457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4EDAAE-DEBB-98CF-E6F6-C0D19C8AAA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91" y="2909454"/>
            <a:ext cx="6936509" cy="39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03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A09BC3-4460-9A4F-4B46-E921094A4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13601" cy="41101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45B93-EE06-068E-EB0E-94247524B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64" y="2747816"/>
            <a:ext cx="6714836" cy="41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31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9962" y="1560945"/>
            <a:ext cx="10219113" cy="220431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Участие преподавателя или учащихся в мероприятиях концертно-просветительского, художественно-творческого характера, в том числе,  работа в рамках проекта «Пушкинская карта»</a:t>
            </a:r>
          </a:p>
        </p:txBody>
      </p:sp>
    </p:spTree>
    <p:extLst>
      <p:ext uri="{BB962C8B-B14F-4D97-AF65-F5344CB8AC3E}">
        <p14:creationId xmlns:p14="http://schemas.microsoft.com/office/powerpoint/2010/main" val="3335769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Новая папка\Атестация ДМШИ\5\5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53" y="0"/>
            <a:ext cx="4845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738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B02D8B-A41B-8F46-A121-6D5F863A1D6D}"/>
              </a:ext>
            </a:extLst>
          </p:cNvPr>
          <p:cNvSpPr txBox="1"/>
          <p:nvPr/>
        </p:nvSpPr>
        <p:spPr>
          <a:xfrm>
            <a:off x="711199" y="64655"/>
            <a:ext cx="106864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2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Характеристика-представление</a:t>
            </a:r>
            <a:endParaRPr lang="ru-RU" sz="3200" dirty="0"/>
          </a:p>
        </p:txBody>
      </p:sp>
      <p:pic>
        <p:nvPicPr>
          <p:cNvPr id="1026" name="Picture 2" descr="C:\Users\1\Desktop\Новая папка\Атестация ДМШИ\характеристика\х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99" y="649430"/>
            <a:ext cx="4407887" cy="620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Новая папка\Атестация ДМШИ\характеристика\х2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804" y="649430"/>
            <a:ext cx="4236349" cy="620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67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A86C7C-870E-6348-93EE-33B254A02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5" y="0"/>
            <a:ext cx="333791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486A51-60B2-377C-7241-1DFC63876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05" y="0"/>
            <a:ext cx="7764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86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2E21F-0973-277C-E33C-5537EA80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354874-273F-EF3C-BE0B-E329D604B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69" y="0"/>
            <a:ext cx="9698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72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C94E4-A3BD-3D21-3D44-DDF08AB14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141BCD-17B6-C54B-9E01-B8B6B60EC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6" y="0"/>
            <a:ext cx="48483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7DBD6F-C916-57F8-FAE3-3AB6F874B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2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19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F07FD-3DB2-F7D1-21E9-D48019A28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716B06-41A4-5343-2DEC-8B047AABB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1" y="0"/>
            <a:ext cx="498657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E67041-7053-D49B-FD6B-795C94BC3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81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05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9127" y="2142836"/>
            <a:ext cx="10348422" cy="1865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Поступление учащихся  в СПО и ВУЗы по профилю преподаваемых дисциплин  в течение всей педагогической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761450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88EE80-C203-62AA-E428-EA4356DBB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5" y="719137"/>
            <a:ext cx="1089891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66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6764" y="2604654"/>
            <a:ext cx="10348422" cy="68031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Наличие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2201333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A5594-D50D-9DB3-5DA5-3C32A1954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61767-9CFA-7568-774D-F3B326259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430" y="0"/>
            <a:ext cx="4869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67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0261" y="1773382"/>
            <a:ext cx="10311477" cy="218973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Общественно-педагогическая активность педагога: участие в работе педагогических сообществ, комиссий,  жюри конкурсов и др. за последние пять лет</a:t>
            </a:r>
          </a:p>
        </p:txBody>
      </p:sp>
    </p:spTree>
    <p:extLst>
      <p:ext uri="{BB962C8B-B14F-4D97-AF65-F5344CB8AC3E}">
        <p14:creationId xmlns:p14="http://schemas.microsoft.com/office/powerpoint/2010/main" val="2582837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2253" y="2244436"/>
            <a:ext cx="10311477" cy="82434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Участие в  конкурсах педагогического мастерства </a:t>
            </a:r>
          </a:p>
        </p:txBody>
      </p:sp>
    </p:spTree>
    <p:extLst>
      <p:ext uri="{BB962C8B-B14F-4D97-AF65-F5344CB8AC3E}">
        <p14:creationId xmlns:p14="http://schemas.microsoft.com/office/powerpoint/2010/main" val="127320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048355-2217-BABF-4591-DECE0C670DA3}"/>
              </a:ext>
            </a:extLst>
          </p:cNvPr>
          <p:cNvSpPr txBox="1"/>
          <p:nvPr/>
        </p:nvSpPr>
        <p:spPr>
          <a:xfrm>
            <a:off x="614219" y="1376218"/>
            <a:ext cx="1096356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kumimoji="0" lang="ru-RU" sz="32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Активное участие в работе методических объединений</a:t>
            </a:r>
          </a:p>
          <a:p>
            <a:pPr algn="ctr"/>
            <a:r>
              <a:rPr kumimoji="0" lang="ru-RU" sz="32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педагогических работников </a:t>
            </a:r>
          </a:p>
          <a:p>
            <a:pPr algn="ctr"/>
            <a:r>
              <a:rPr kumimoji="0" lang="ru-RU" sz="32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(выступления с открытыми уроками, методическими сообщениями с показом на научно-практических конференциях, педагогических чтениях, курсах, семинарах, секциях, методических объединениях)</a:t>
            </a:r>
          </a:p>
        </p:txBody>
      </p:sp>
    </p:spTree>
    <p:extLst>
      <p:ext uri="{BB962C8B-B14F-4D97-AF65-F5344CB8AC3E}">
        <p14:creationId xmlns:p14="http://schemas.microsoft.com/office/powerpoint/2010/main" val="3422322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327256-3356-461B-251B-2C7A17A96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16" y="1033153"/>
            <a:ext cx="7906327" cy="45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95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0726" y="1662545"/>
            <a:ext cx="10311477" cy="283469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Признание высокого профессионализма, в т.ч.:</a:t>
            </a:r>
            <a:br>
              <a:rPr lang="ru-RU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грамот, благодарственных писем, полученных за подготовку победителей и призеров конкурсов</a:t>
            </a:r>
            <a:br>
              <a:rPr lang="ru-RU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08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B49A71-9312-C1F3-EB16-98F548982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3" y="0"/>
            <a:ext cx="485713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3C9F6D-09F6-71DC-EEA3-6473884867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81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41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285919-9DF6-84AE-743E-6907A0F8DF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9" y="0"/>
            <a:ext cx="485221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4D67A9-5181-030F-C4DD-480FC1198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68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62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6908" y="2096654"/>
            <a:ext cx="10311477" cy="148705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Наличие наград (грамот, благодарственных писем), полученных за работу в области культуры и искусства (независимо от года получения)</a:t>
            </a:r>
          </a:p>
        </p:txBody>
      </p:sp>
    </p:spTree>
    <p:extLst>
      <p:ext uri="{BB962C8B-B14F-4D97-AF65-F5344CB8AC3E}">
        <p14:creationId xmlns:p14="http://schemas.microsoft.com/office/powerpoint/2010/main" val="2137005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F959FF-64DC-9267-4747-A5B5907D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14" y="0"/>
            <a:ext cx="457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51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1\Desktop\Новая папка\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0" y="0"/>
            <a:ext cx="48571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Новая папка\1.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798" y="0"/>
            <a:ext cx="4845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224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33D6F-3CDC-2938-FBA6-2ADC46117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Новая папка\Атестация ДМШИ\1\справка слушателя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954" y="793236"/>
            <a:ext cx="7466091" cy="527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23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4B26-8DC1-DB15-73D8-2BB3FA68D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61B4B-6A59-A2BF-FD9B-133A26EB7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92" y="434108"/>
            <a:ext cx="9051636" cy="58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4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0CB270-0262-E043-B568-F1121B9D2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" y="417576"/>
            <a:ext cx="10710672" cy="60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13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2945" y="1484191"/>
            <a:ext cx="10483274" cy="2454194"/>
          </a:xfrm>
        </p:spPr>
        <p:txBody>
          <a:bodyPr>
            <a:normAutofit fontScale="90000"/>
          </a:bodyPr>
          <a:lstStyle/>
          <a:p>
            <a:pPr algn="ctr"/>
            <a:br>
              <a:rPr kumimoji="0" lang="ru-RU" sz="44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kumimoji="0" lang="ru-RU" sz="44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kumimoji="0" lang="ru-RU" sz="44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kumimoji="0" lang="ru-RU" sz="44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kumimoji="0" lang="ru-RU" sz="44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6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2. Активное участие</a:t>
            </a:r>
            <a:br>
              <a:rPr kumimoji="0" lang="ru-RU" sz="36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6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разработке программно-методического сопровождения образовательного</a:t>
            </a:r>
            <a:br>
              <a:rPr kumimoji="0" lang="ru-RU" sz="36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6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процесса</a:t>
            </a:r>
            <a:br>
              <a:rPr kumimoji="0" lang="ru-RU" sz="36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550" y="2996276"/>
            <a:ext cx="8470900" cy="2377533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802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Новая папка\Атестация ДМШИ\2\2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598" y="0"/>
            <a:ext cx="48494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Новая папка\Атестация ДМШИ\2\2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58" y="0"/>
            <a:ext cx="4845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03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800000"/>
      </a:hlink>
      <a:folHlink>
        <a:srgbClr val="833C0B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2486</TotalTime>
  <Words>339</Words>
  <Application>Microsoft Office PowerPoint</Application>
  <PresentationFormat>Широкоэкранный</PresentationFormat>
  <Paragraphs>26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Тема Office</vt:lpstr>
      <vt:lpstr>Министерство образования Республики Мордовия  Портфолио Маркеловой Людмилы Владимировны,  преподавателя ГКУ РМ ДО «РДМШИ» г.о. Саранск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2. Активное участие в разработке программно-методического сопровождения образовательного процесса </vt:lpstr>
      <vt:lpstr>Презентация PowerPoint</vt:lpstr>
      <vt:lpstr>3. 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vt:lpstr>
      <vt:lpstr>Презентация PowerPoint</vt:lpstr>
      <vt:lpstr>4. Выявление и  развитие у обучающихся способностей к творческой деятельности (результативное участие обучающихся в конкурсах, фестивалях, выставках, олимпиадах и т.п., проводимых под патронатом Министерств культуры)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Участие преподавателя или учащихся в мероприятиях концертно-просветительского, художественно-творческого характера, в том числе,  работа в рамках проекта «Пушкинская карта»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Поступление учащихся  в СПО и ВУЗы по профилю преподаваемых дисциплин  в течение всей педагогической деятельности</vt:lpstr>
      <vt:lpstr>Презентация PowerPoint</vt:lpstr>
      <vt:lpstr>7. Наличие публикаций</vt:lpstr>
      <vt:lpstr>Презентация PowerPoint</vt:lpstr>
      <vt:lpstr>8. Общественно-педагогическая активность педагога: участие в работе педагогических сообществ, комиссий,  жюри конкурсов и др. за последние пять лет</vt:lpstr>
      <vt:lpstr>9. Участие в  конкурсах педагогического мастерства </vt:lpstr>
      <vt:lpstr>Презентация PowerPoint</vt:lpstr>
      <vt:lpstr>10. Признание высокого профессионализма, в т.ч.: наличие грамот, благодарственных писем, полученных за подготовку победителей и призеров конкурсов </vt:lpstr>
      <vt:lpstr>Презентация PowerPoint</vt:lpstr>
      <vt:lpstr>Презентация PowerPoint</vt:lpstr>
      <vt:lpstr>11. Наличие наград (грамот, благодарственных писем), полученных за работу в области культуры и искусства (независимо от года получения)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Портфолио Судаковой Светланы Юрьевны,  воспитателя МАДОУ «Центр развития ребенка – детский сад № 7»</dc:title>
  <dc:creator>Пользователь</dc:creator>
  <cp:lastModifiedBy>HP</cp:lastModifiedBy>
  <cp:revision>123</cp:revision>
  <dcterms:created xsi:type="dcterms:W3CDTF">2017-02-11T08:23:27Z</dcterms:created>
  <dcterms:modified xsi:type="dcterms:W3CDTF">2024-02-19T07:41:45Z</dcterms:modified>
</cp:coreProperties>
</file>