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9" r:id="rId2"/>
    <p:sldId id="260" r:id="rId3"/>
    <p:sldId id="261" r:id="rId4"/>
    <p:sldId id="262" r:id="rId5"/>
    <p:sldId id="266" r:id="rId6"/>
    <p:sldId id="263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5A17-F210-43FC-8AD9-0133925624CB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1C20F-2C46-49FF-B256-803D96E63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5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C20F-2C46-49FF-B256-803D96E638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3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9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5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5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6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0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1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9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&amp;quot;Лепим мы снеговик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8967" y="2008852"/>
            <a:ext cx="52849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Познание. Сенсорное развитие.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«Собери снеговика»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5320417"/>
            <a:ext cx="3669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Волынщикова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Ю.Н.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группы «Ягодка»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743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презентации &amp;quot;Лепим мы снеговик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065" y="199486"/>
            <a:ext cx="28047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Сыплет, сыплет снег охапками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поля зима.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бровей накрылись шапками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дворах дома.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Ночью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вьюга куролесила,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Снег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стучал в стекло,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сейчас – гляди, как весело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белым-бело!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Самуил Маршак</a:t>
            </a:r>
            <a:r>
              <a:rPr lang="ru-RU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4619" y="5372539"/>
            <a:ext cx="40440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улице зимой очень красиво.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 не радоваться снегу!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Зимой дети любят играть со снегом на улице.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Вспомните, как мы с вами играли на прогулке.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Какие игрушки мы брали с собой?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какие игры играли?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Квест - игра «Зимние забавы на улице» в дошкольном отделении «Солнышко» ,  ГБОУ Школа № 1515, Моск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12" y="200113"/>
            <a:ext cx="6144450" cy="463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81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 презентации &amp;quot;Лепим мы снеговик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" y="9943"/>
            <a:ext cx="9101608" cy="68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Дети зима игры картинки, стоковые фото Дети зима игры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92789"/>
            <a:ext cx="2950017" cy="21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Зимняя Сцена С Детьми На Санках Клипарт Изобра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63" y="2112027"/>
            <a:ext cx="2725959" cy="21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wo Kids Hugging Snowman Illustration Royalty Free Cliparts, Vectors, And  Stock Illustration. Image 69551049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60" y="4485208"/>
            <a:ext cx="3098771" cy="21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Игры летом на прогулке для детей 4-6 ле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4" y="1285722"/>
            <a:ext cx="2970878" cy="18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ЗВУКОВАЯ КАРУСЕЛЬ: Вот и осень наступила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4" y="4059506"/>
            <a:ext cx="1828327" cy="26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Детские игры весной на улице в картинка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22" y="1484784"/>
            <a:ext cx="2927210" cy="219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0001" y="631897"/>
            <a:ext cx="319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«Найдите зимние картинки»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24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 презентации &amp;quot;Лепим мы снеговик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" y="16309"/>
            <a:ext cx="9101608" cy="68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6480720" cy="261610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«Пальчик – мальчик, где ты был?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Пальчик-мальчик, где ты был?      Пальцы левой руки сжаты в кулак, разжать,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выпрямить пальцы, прижать большой палец к ладони.                                      Где ты с братцами ходил?                 Поочередно загибать пальцы, начиная с указательного.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этим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 я в снегу валялся,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этим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с горочки катался,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этим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 в парке я гулял,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этим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я в снежки играл.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Все мы, пальчики, - друзья,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Где они,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Там и я!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Картотека пальчиковой гимнастик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71324"/>
            <a:ext cx="6480720" cy="42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9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Лепим мы снеговик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" y="1229"/>
            <a:ext cx="9101608" cy="68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Снеговик с веником и ведром на его голове Иллюстрация вектора - иллюстрации  насчитывающей пряжек, счастливо: 1035149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990"/>
            <a:ext cx="7128792" cy="65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332656"/>
            <a:ext cx="28220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Лепят с самого утра                                       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Детвора снеговика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Снежные шары катает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И, смеясь, соединяет.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Снизу – самый крупный ком,  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Чуть поменьше ком на нем,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Еще меньше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голова,</a:t>
            </a:r>
          </a:p>
          <a:p>
            <a:pPr algn="just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Дотянулися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едва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Глазки-шишки, нос-морковка.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Шапочку надели ловко.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Яркий шарф, в руках метла.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довольна детвора.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Е. Бром </a:t>
            </a: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5085184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надето у снеговика на голове?   (Ответы детей)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Какого цвета шарф?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(Ответы детей)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снеговик держит в руках?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(Ответы детей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57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Лепим мы снеговика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07"/>
            <a:ext cx="9139185" cy="68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D:\зайчик\IMG_20211203_1856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426632" cy="26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зайчик\IMG_20211203_1859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84" y="1340768"/>
            <a:ext cx="3942945" cy="528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5301208"/>
            <a:ext cx="3816424" cy="738664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Найдите самый большой круг, покажите его.       (Ответы детей)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Теперь покажите самый маленький круг.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3252" y="495590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Образец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10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&amp;quot;Лепим мы снеговик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7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имний лес.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7989"/>
            <a:ext cx="8784976" cy="51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25974"/>
            <a:ext cx="48631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Ребята, про какое время года мы сегодня разговаривали?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(Ответы детей)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какие игры мы играем зимой на прогулке?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(Ответы детей)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каких фигур мы делали сегодня снеговика?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(Ответы детей)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87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348</Words>
  <Application>Microsoft Office PowerPoint</Application>
  <PresentationFormat>Экран (4:3)</PresentationFormat>
  <Paragraphs>60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Mixal</dc:creator>
  <cp:lastModifiedBy>Mixal</cp:lastModifiedBy>
  <cp:revision>17</cp:revision>
  <dcterms:modified xsi:type="dcterms:W3CDTF">2021-12-06T06:26:42Z</dcterms:modified>
</cp:coreProperties>
</file>