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62F5-BCB1-4F8B-9CEF-B5E8229912B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5EB5-D1F0-4FDF-AEB9-10055C161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3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62F5-BCB1-4F8B-9CEF-B5E8229912B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5EB5-D1F0-4FDF-AEB9-10055C161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3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62F5-BCB1-4F8B-9CEF-B5E8229912B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5EB5-D1F0-4FDF-AEB9-10055C161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92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62F5-BCB1-4F8B-9CEF-B5E8229912B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5EB5-D1F0-4FDF-AEB9-10055C161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04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62F5-BCB1-4F8B-9CEF-B5E8229912B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5EB5-D1F0-4FDF-AEB9-10055C161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8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62F5-BCB1-4F8B-9CEF-B5E8229912B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5EB5-D1F0-4FDF-AEB9-10055C161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19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62F5-BCB1-4F8B-9CEF-B5E8229912B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5EB5-D1F0-4FDF-AEB9-10055C161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01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62F5-BCB1-4F8B-9CEF-B5E8229912B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5EB5-D1F0-4FDF-AEB9-10055C161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54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62F5-BCB1-4F8B-9CEF-B5E8229912B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5EB5-D1F0-4FDF-AEB9-10055C161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6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62F5-BCB1-4F8B-9CEF-B5E8229912B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5EB5-D1F0-4FDF-AEB9-10055C161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2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62F5-BCB1-4F8B-9CEF-B5E8229912B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5EB5-D1F0-4FDF-AEB9-10055C161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1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F62F5-BCB1-4F8B-9CEF-B5E8229912B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C5EB5-D1F0-4FDF-AEB9-10055C161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24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8982" y="4627563"/>
            <a:ext cx="11430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1.studylib.ru/store/data/004955503_1-8e8b74459e2c4fff0742198ac54ecf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5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901" y="3656013"/>
            <a:ext cx="140208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2.infourok.ru/uploads/ex/1204/00087673-2321c999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82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076" y="3108325"/>
            <a:ext cx="16230380" cy="15282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myslide.ru/documents_4/68eeff0e13dfc5fa8ac1a05115de9801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0" y="0"/>
            <a:ext cx="120889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161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219" y="3656013"/>
            <a:ext cx="14020801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1.infourok.ru/uploads/ex/04ff/0000a13e-54748c31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23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986" y="3870325"/>
            <a:ext cx="131445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cf.ppt-online.org/files/slide/x/XNmjcZORpB8Q72ATuwFWtDGqrkJlVyhg9fPeYE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771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559" y="3656012"/>
            <a:ext cx="140208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ds05.infourok.ru/uploads/ex/06e7/000c3be6-1dffc913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603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454" y="3160395"/>
            <a:ext cx="16503190" cy="16728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present5.com/presentation/1/11921862_438545137.pdf-img/11921862_438545137.pdf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643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2020-06-13T22:19:07Z</dcterms:created>
  <dcterms:modified xsi:type="dcterms:W3CDTF">2020-06-13T22:33:12Z</dcterms:modified>
</cp:coreProperties>
</file>