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303" r:id="rId4"/>
    <p:sldId id="261" r:id="rId5"/>
    <p:sldId id="262" r:id="rId6"/>
    <p:sldId id="263" r:id="rId7"/>
    <p:sldId id="316" r:id="rId8"/>
    <p:sldId id="304" r:id="rId9"/>
    <p:sldId id="264" r:id="rId10"/>
    <p:sldId id="300" r:id="rId11"/>
    <p:sldId id="305" r:id="rId12"/>
    <p:sldId id="266" r:id="rId13"/>
    <p:sldId id="259" r:id="rId14"/>
    <p:sldId id="306" r:id="rId15"/>
    <p:sldId id="297" r:id="rId16"/>
    <p:sldId id="265" r:id="rId17"/>
    <p:sldId id="269" r:id="rId18"/>
    <p:sldId id="268" r:id="rId19"/>
    <p:sldId id="270" r:id="rId20"/>
    <p:sldId id="318" r:id="rId21"/>
    <p:sldId id="307" r:id="rId22"/>
    <p:sldId id="276" r:id="rId23"/>
    <p:sldId id="271" r:id="rId24"/>
    <p:sldId id="272" r:id="rId25"/>
    <p:sldId id="308" r:id="rId26"/>
    <p:sldId id="274" r:id="rId27"/>
    <p:sldId id="302" r:id="rId28"/>
    <p:sldId id="298" r:id="rId29"/>
    <p:sldId id="275" r:id="rId30"/>
    <p:sldId id="277" r:id="rId31"/>
    <p:sldId id="309" r:id="rId32"/>
    <p:sldId id="280" r:id="rId33"/>
    <p:sldId id="317" r:id="rId34"/>
    <p:sldId id="310" r:id="rId35"/>
    <p:sldId id="284" r:id="rId36"/>
    <p:sldId id="311" r:id="rId37"/>
    <p:sldId id="282" r:id="rId38"/>
    <p:sldId id="281" r:id="rId39"/>
    <p:sldId id="312" r:id="rId40"/>
    <p:sldId id="288" r:id="rId41"/>
    <p:sldId id="301" r:id="rId42"/>
    <p:sldId id="313" r:id="rId43"/>
    <p:sldId id="287" r:id="rId44"/>
    <p:sldId id="314" r:id="rId45"/>
    <p:sldId id="293" r:id="rId46"/>
    <p:sldId id="291" r:id="rId47"/>
    <p:sldId id="294" r:id="rId48"/>
    <p:sldId id="315" r:id="rId49"/>
    <p:sldId id="290" r:id="rId50"/>
    <p:sldId id="289" r:id="rId51"/>
    <p:sldId id="295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840" autoAdjust="0"/>
  </p:normalViewPr>
  <p:slideViewPr>
    <p:cSldViewPr>
      <p:cViewPr varScale="1">
        <p:scale>
          <a:sx n="70" d="100"/>
          <a:sy n="70" d="100"/>
        </p:scale>
        <p:origin x="-52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F60F66-81CF-40F1-B1A9-1005F2DA9B58}" type="datetimeFigureOut">
              <a:rPr lang="ru-RU" smtClean="0"/>
              <a:pPr/>
              <a:t>26.01.2024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BC214-4263-420D-AED4-FE9F223DE02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BC214-4263-420D-AED4-FE9F223DE02A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BC214-4263-420D-AED4-FE9F223DE02A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BC214-4263-420D-AED4-FE9F223DE02A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BC214-4263-420D-AED4-FE9F223DE02A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BC214-4263-420D-AED4-FE9F223DE02A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album-201987402_291160590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85sar.schoolrm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ntiplagiat.ru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vk.com/album-201987402_286991949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806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1973" y="321447"/>
            <a:ext cx="7239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	Министерство образования Республики Мордовия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469" y="750075"/>
            <a:ext cx="86678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			ПОРТФОЛИО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		 Масловой  Ирины Викторовны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	воспитателя МДОУ «Детский сад № 85 комбинированного вида»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0430" y="2464587"/>
            <a:ext cx="53578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05.06.1963 г.</a:t>
            </a: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 МГПИ им.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М.Е.Евсевьев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Квалификация по диплому: учитель русского языка и литературы, 1986 г.</a:t>
            </a: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русский языка и литература                 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№ диплома и дата выдачи: № 427625  10.07.1986 г.</a:t>
            </a: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Переподготовка: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МГПИ им. М.Е.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»,  2017 г. 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42 года</a:t>
            </a: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Стаж педагогической работы: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36 лет</a:t>
            </a: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высшая, приказ от 22.05.2019 г. № 541</a:t>
            </a:r>
          </a:p>
        </p:txBody>
      </p:sp>
      <p:pic>
        <p:nvPicPr>
          <p:cNvPr id="6" name="Picture 2" descr="G:\DSCN0618.JPG"/>
          <p:cNvPicPr>
            <a:picLocks noChangeAspect="1" noChangeArrowheads="1"/>
          </p:cNvPicPr>
          <p:nvPr/>
        </p:nvPicPr>
        <p:blipFill>
          <a:blip r:embed="rId3" cstate="print"/>
          <a:srcRect l="11628"/>
          <a:stretch>
            <a:fillRect/>
          </a:stretch>
        </p:blipFill>
        <p:spPr bwMode="auto">
          <a:xfrm>
            <a:off x="285720" y="2214554"/>
            <a:ext cx="3000396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57290" y="1859340"/>
            <a:ext cx="68580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Маслова Ирина Викторовна, воспитатель муниципального дошкольного образовательного учреждения «Детский сад №85 комбинированного вида» городского округа Саранск, представляет презентацию своей наставнической деятельности и документы, ее подтверждающие, на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форсайт-сессии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«Наставники дошкольного образования Республики Мордовия».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Ссылка на альбом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https://vk.com/album-201987402_29116059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52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57290" y="2428868"/>
            <a:ext cx="72866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Наличие публикаций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14480" y="375025"/>
            <a:ext cx="62312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</a:p>
          <a:p>
            <a:pPr algn="ctr">
              <a:defRPr/>
            </a:pPr>
            <a:endParaRPr lang="ru-RU" b="1" kern="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r="11013" b="4167"/>
          <a:stretch>
            <a:fillRect/>
          </a:stretch>
        </p:blipFill>
        <p:spPr bwMode="auto">
          <a:xfrm>
            <a:off x="5000628" y="1357298"/>
            <a:ext cx="364333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C:\Users\Irina\Desktop\Все доументы  2\2024_01_10\мои доументы_0003.jpg"/>
          <p:cNvPicPr>
            <a:picLocks noChangeAspect="1" noChangeArrowheads="1"/>
          </p:cNvPicPr>
          <p:nvPr/>
        </p:nvPicPr>
        <p:blipFill>
          <a:blip r:embed="rId5" cstate="print"/>
          <a:srcRect r="6528" b="5714"/>
          <a:stretch>
            <a:fillRect/>
          </a:stretch>
        </p:blipFill>
        <p:spPr bwMode="auto">
          <a:xfrm>
            <a:off x="785786" y="1142984"/>
            <a:ext cx="3500462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Irina\Downloads\2034659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736"/>
            <a:ext cx="4429156" cy="3812451"/>
          </a:xfrm>
          <a:prstGeom prst="rect">
            <a:avLst/>
          </a:prstGeom>
          <a:noFill/>
        </p:spPr>
      </p:pic>
      <p:pic>
        <p:nvPicPr>
          <p:cNvPr id="3074" name="Picture 2" descr="C:\Users\Irina\Desktop\Все доументы  2\2024_01_02\мои доументы_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785794"/>
            <a:ext cx="3786214" cy="521497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3108" y="142852"/>
            <a:ext cx="4929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52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57224" y="1928802"/>
            <a:ext cx="81439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  <a:endParaRPr lang="ru-RU" sz="3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00232" y="214290"/>
            <a:ext cx="578647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kern="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2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сети «Интернет»</a:t>
            </a:r>
          </a:p>
          <a:p>
            <a:endParaRPr lang="ru-RU" b="1" kern="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071546"/>
            <a:ext cx="392909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214422"/>
            <a:ext cx="3429024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900"/>
            <a:ext cx="9144000" cy="70009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57224" y="214290"/>
            <a:ext cx="75248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2800" b="1" u="sng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  <a:p>
            <a:endParaRPr lang="ru-RU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000108"/>
            <a:ext cx="3929090" cy="5143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000108"/>
            <a:ext cx="3857652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Irina\Downloads\Новая папка\мои доумент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142984"/>
            <a:ext cx="3556421" cy="5214974"/>
          </a:xfrm>
          <a:prstGeom prst="rect">
            <a:avLst/>
          </a:prstGeom>
          <a:noFill/>
        </p:spPr>
      </p:pic>
      <p:pic>
        <p:nvPicPr>
          <p:cNvPr id="5" name="Picture 3" descr="C:\Users\Irina\Downloads\Новая папка\IMG202304281614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142984"/>
            <a:ext cx="3714776" cy="521497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57224" y="214290"/>
            <a:ext cx="75248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2800" b="1" u="sng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  <a:p>
            <a:endParaRPr lang="ru-RU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C:\Users\Irina\Desktop\Все доументы  2\2023_12_13\мои доументы_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928670"/>
            <a:ext cx="3993680" cy="547052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071670" y="357166"/>
            <a:ext cx="5143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928670"/>
            <a:ext cx="3714775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928670"/>
            <a:ext cx="3912949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857356" y="0"/>
            <a:ext cx="5429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71604" y="1714488"/>
            <a:ext cx="550072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Инновационный педагогический опыт на тему: «Формирование финансовой грамотности у детей дошкольного возраста»</a:t>
            </a:r>
            <a:b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AU" altLang="ru-RU" sz="24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https://ds85sar.schoolrm.ru/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Оригинальность педагогического опыта составляет: 82,4%</a:t>
            </a:r>
            <a:b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 Материал проверен на плагиат на сайте:</a:t>
            </a:r>
            <a:r>
              <a:rPr lang="en-AU" sz="2400" b="1" dirty="0" smtClean="0">
                <a:latin typeface="Times New Roman" pitchFamily="18" charset="0"/>
                <a:cs typeface="Times New Roman" pitchFamily="18" charset="0"/>
                <a:hlinkClick r:id="rId4"/>
              </a:rPr>
              <a:t> https://antiplagiat.ru</a:t>
            </a:r>
            <a:r>
              <a:rPr lang="en-AU" sz="2400" dirty="0" smtClean="0">
                <a:latin typeface="Times New Roman" pitchFamily="18" charset="0"/>
                <a:cs typeface="Times New Roman" pitchFamily="18" charset="0"/>
                <a:hlinkClick r:id="rId4"/>
              </a:rPr>
              <a:t>/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714356"/>
            <a:ext cx="435771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 descr="C:\Users\Irina\Downloads\грамоты 2\45281114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642918"/>
            <a:ext cx="4000528" cy="4857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52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85852" y="1928802"/>
            <a:ext cx="70009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endParaRPr lang="ru-RU" sz="3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643042" y="357166"/>
            <a:ext cx="5715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kern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kern="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000108"/>
            <a:ext cx="3817078" cy="5240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Irina\Desktop\Все доументы  2\2024_01_11\мои доумент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000108"/>
            <a:ext cx="3571900" cy="51503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571480"/>
            <a:ext cx="3946731" cy="5418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Irina\Desktop\Все доументы  2\2023_12_13\мои доументы_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00042"/>
            <a:ext cx="4357718" cy="5786478"/>
          </a:xfrm>
          <a:prstGeom prst="rect">
            <a:avLst/>
          </a:prstGeom>
          <a:noFill/>
        </p:spPr>
      </p:pic>
      <p:pic>
        <p:nvPicPr>
          <p:cNvPr id="1026" name="Picture 2" descr="C:\Users\Irina\Desktop\Все доументы  2\2024_01_10\мои доументы_0002.jpg"/>
          <p:cNvPicPr>
            <a:picLocks noChangeAspect="1" noChangeArrowheads="1"/>
          </p:cNvPicPr>
          <p:nvPr/>
        </p:nvPicPr>
        <p:blipFill>
          <a:blip r:embed="rId4" cstate="print"/>
          <a:srcRect l="6640" t="5925" b="4008"/>
          <a:stretch>
            <a:fillRect/>
          </a:stretch>
        </p:blipFill>
        <p:spPr bwMode="auto">
          <a:xfrm>
            <a:off x="428596" y="500042"/>
            <a:ext cx="4089402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52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5786" y="1500174"/>
            <a:ext cx="80724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5786" y="357166"/>
            <a:ext cx="7643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71480"/>
            <a:ext cx="3643338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571480"/>
            <a:ext cx="3857652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52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00166" y="500042"/>
            <a:ext cx="65008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  <a:endParaRPr lang="ru-RU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1071546"/>
            <a:ext cx="4429156" cy="5154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Irina\Desktop\Все доументы  2\2023_12_13\мои доументы_0007.jpg"/>
          <p:cNvPicPr>
            <a:picLocks noChangeAspect="1" noChangeArrowheads="1"/>
          </p:cNvPicPr>
          <p:nvPr/>
        </p:nvPicPr>
        <p:blipFill>
          <a:blip r:embed="rId3" cstate="print"/>
          <a:srcRect l="10891" r="1980"/>
          <a:stretch>
            <a:fillRect/>
          </a:stretch>
        </p:blipFill>
        <p:spPr bwMode="auto">
          <a:xfrm>
            <a:off x="1785918" y="785794"/>
            <a:ext cx="6286544" cy="557216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28728" y="357166"/>
            <a:ext cx="7000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C:\Users\Irina\Desktop\Все доументы  2\2023_12_13\мои доументы_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785794"/>
            <a:ext cx="3858716" cy="5786478"/>
          </a:xfrm>
          <a:prstGeom prst="rect">
            <a:avLst/>
          </a:prstGeom>
          <a:noFill/>
        </p:spPr>
      </p:pic>
      <p:pic>
        <p:nvPicPr>
          <p:cNvPr id="7" name="Picture 3" descr="C:\Users\Irina\Desktop\Все доументы  2\2023_12_13\мои доументы_0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785794"/>
            <a:ext cx="3935481" cy="578647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28728" y="214290"/>
            <a:ext cx="7000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52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85852" y="2143116"/>
            <a:ext cx="70723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Irina\Desktop\Все доументы  2\2023_12_13\мои доументы_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357298"/>
            <a:ext cx="4397639" cy="4286280"/>
          </a:xfrm>
          <a:prstGeom prst="rect">
            <a:avLst/>
          </a:prstGeom>
          <a:noFill/>
        </p:spPr>
      </p:pic>
      <p:pic>
        <p:nvPicPr>
          <p:cNvPr id="6" name="Picture 2" descr="C:\Users\Irina\Desktop\Все доументы  2\2023_12_13\мои доументы_0005.jpg"/>
          <p:cNvPicPr>
            <a:picLocks noChangeAspect="1" noChangeArrowheads="1"/>
          </p:cNvPicPr>
          <p:nvPr/>
        </p:nvPicPr>
        <p:blipFill>
          <a:blip r:embed="rId4" cstate="print"/>
          <a:srcRect l="3636" t="4167" r="3636"/>
          <a:stretch>
            <a:fillRect/>
          </a:stretch>
        </p:blipFill>
        <p:spPr bwMode="auto">
          <a:xfrm>
            <a:off x="285720" y="1142984"/>
            <a:ext cx="3643338" cy="392909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3108" y="285729"/>
            <a:ext cx="5870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52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00100" y="2357430"/>
            <a:ext cx="75724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 мероприятий</a:t>
            </a:r>
            <a:endParaRPr lang="ru-RU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500042"/>
            <a:ext cx="6072230" cy="6000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714356"/>
            <a:ext cx="3857652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Irina\Desktop\Все доументы  2\2024_01_23\мои доумент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642918"/>
            <a:ext cx="4582489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52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00100" y="2000240"/>
            <a:ext cx="75724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52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71604" y="142852"/>
            <a:ext cx="6286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kern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b="1" kern="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Irina\Desktop\Все доументы  2\2024_01_17\мои доумент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500042"/>
            <a:ext cx="4572032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52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85852" y="2357430"/>
            <a:ext cx="68580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 </a:t>
            </a:r>
            <a:endParaRPr lang="ru-RU" sz="3200" b="1" kern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57422" y="500042"/>
            <a:ext cx="4500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kern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деятельность. </a:t>
            </a:r>
            <a:endParaRPr lang="ru-RU" b="1" kern="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08" y="0"/>
            <a:ext cx="9429752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71480"/>
            <a:ext cx="4000528" cy="5873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71480"/>
            <a:ext cx="4071966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52" cy="6858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428604"/>
            <a:ext cx="4286280" cy="602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52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57224" y="2071678"/>
            <a:ext cx="79296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  <a:endParaRPr lang="ru-RU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85852" y="428604"/>
            <a:ext cx="71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28604"/>
            <a:ext cx="4000528" cy="5837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28604"/>
            <a:ext cx="4284661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52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b="1" kern="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71480"/>
            <a:ext cx="4231870" cy="5899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571480"/>
            <a:ext cx="4214810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52" cy="6858000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285728"/>
            <a:ext cx="4786346" cy="629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52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00100" y="2143116"/>
            <a:ext cx="76438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с детьми из социально-неблагополучных семей </a:t>
            </a:r>
            <a:endParaRPr lang="ru-RU" sz="3200" b="1" kern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52" y="0"/>
            <a:ext cx="9429752" cy="6858000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357166"/>
            <a:ext cx="4643470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52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71538" y="2071678"/>
            <a:ext cx="80724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</a:p>
          <a:p>
            <a:r>
              <a:rPr lang="ru-RU" sz="32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</a:t>
            </a:r>
            <a:endParaRPr lang="ru-RU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429752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71538" y="142852"/>
            <a:ext cx="735811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kern="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32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3" descr="C:\Users\Irina\Desktop\Все доументы  2\2023_12_13\мои доументы_0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000108"/>
            <a:ext cx="4143404" cy="5500726"/>
          </a:xfrm>
          <a:prstGeom prst="rect">
            <a:avLst/>
          </a:prstGeom>
          <a:noFill/>
        </p:spPr>
      </p:pic>
      <p:pic>
        <p:nvPicPr>
          <p:cNvPr id="3074" name="Picture 2" descr="C:\Users\Irina\Desktop\Все доументы  2\2024_01_10\мои доументы.jpg"/>
          <p:cNvPicPr>
            <a:picLocks noChangeAspect="1" noChangeArrowheads="1"/>
          </p:cNvPicPr>
          <p:nvPr/>
        </p:nvPicPr>
        <p:blipFill>
          <a:blip r:embed="rId5" cstate="print"/>
          <a:srcRect l="6897" t="5195" b="-6493"/>
          <a:stretch>
            <a:fillRect/>
          </a:stretch>
        </p:blipFill>
        <p:spPr bwMode="auto">
          <a:xfrm>
            <a:off x="4929190" y="1000108"/>
            <a:ext cx="3857620" cy="5857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908" y="0"/>
            <a:ext cx="9429752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214942" y="3000372"/>
            <a:ext cx="30718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</p:txBody>
      </p:sp>
      <p:pic>
        <p:nvPicPr>
          <p:cNvPr id="6" name="Picture 2" descr="C:\Users\Irina\Downloads\грамоты 2\IMG-73712e2328bd573611de365f837c4e99-V (1).jpg"/>
          <p:cNvPicPr>
            <a:picLocks noChangeAspect="1" noChangeArrowheads="1"/>
          </p:cNvPicPr>
          <p:nvPr/>
        </p:nvPicPr>
        <p:blipFill>
          <a:blip r:embed="rId4"/>
          <a:srcRect l="2885" r="1923" b="1333"/>
          <a:stretch>
            <a:fillRect/>
          </a:stretch>
        </p:blipFill>
        <p:spPr bwMode="auto">
          <a:xfrm>
            <a:off x="1142976" y="928670"/>
            <a:ext cx="7072362" cy="528641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285852" y="285728"/>
            <a:ext cx="6715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52" cy="68580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785794"/>
            <a:ext cx="8098414" cy="591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285852" y="214291"/>
            <a:ext cx="7000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52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00232" y="2214554"/>
            <a:ext cx="62908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Награды и поощрения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85852" y="428604"/>
            <a:ext cx="6000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Всероссийский уровень </a:t>
            </a:r>
            <a:endParaRPr lang="ru-RU" sz="3200" b="1" kern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 descr="C:\Users\Irina\Desktop\Все доументы  2\2023_12_13\мои доументы_0013.jpg"/>
          <p:cNvPicPr>
            <a:picLocks noChangeAspect="1" noChangeArrowheads="1"/>
          </p:cNvPicPr>
          <p:nvPr/>
        </p:nvPicPr>
        <p:blipFill>
          <a:blip r:embed="rId4" cstate="print"/>
          <a:srcRect l="7008" t="3880" r="12398" b="49561"/>
          <a:stretch>
            <a:fillRect/>
          </a:stretch>
        </p:blipFill>
        <p:spPr bwMode="auto">
          <a:xfrm>
            <a:off x="285720" y="1785926"/>
            <a:ext cx="3571900" cy="3286148"/>
          </a:xfrm>
          <a:prstGeom prst="rect">
            <a:avLst/>
          </a:prstGeom>
          <a:noFill/>
        </p:spPr>
      </p:pic>
      <p:pic>
        <p:nvPicPr>
          <p:cNvPr id="13316" name="Picture 4" descr="C:\Users\Irina\Desktop\Все доументы  2\2023_12_13\мои доументы_0014.jpg"/>
          <p:cNvPicPr>
            <a:picLocks noChangeAspect="1" noChangeArrowheads="1"/>
          </p:cNvPicPr>
          <p:nvPr/>
        </p:nvPicPr>
        <p:blipFill>
          <a:blip r:embed="rId5" cstate="print"/>
          <a:srcRect r="-30" b="48810"/>
          <a:stretch>
            <a:fillRect/>
          </a:stretch>
        </p:blipFill>
        <p:spPr bwMode="auto">
          <a:xfrm>
            <a:off x="4000496" y="1785926"/>
            <a:ext cx="4857816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66"/>
            <a:ext cx="8501122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52" cy="6858000"/>
          </a:xfrm>
          <a:prstGeom prst="rect">
            <a:avLst/>
          </a:prstGeom>
          <a:noFill/>
        </p:spPr>
      </p:pic>
      <p:pic>
        <p:nvPicPr>
          <p:cNvPr id="6" name="Picture 2" descr="C:\Users\Irina\Desktop\Все доументы  2\2023_12_13\мои доументы_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71480"/>
            <a:ext cx="4286280" cy="578647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572000" y="1643050"/>
            <a:ext cx="457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рамках Республиканского образовательного форума «Я – воспитатель!» по традиции открыта Доска Почета педагогов дошкольных образовательных организаций Республики Мордовия 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https://vk.com/album-201987402_286991949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52" cy="6858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142984"/>
            <a:ext cx="457203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b="3030"/>
          <a:stretch>
            <a:fillRect/>
          </a:stretch>
        </p:blipFill>
        <p:spPr bwMode="auto">
          <a:xfrm>
            <a:off x="5286380" y="857233"/>
            <a:ext cx="3571863" cy="4572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285728"/>
            <a:ext cx="5500726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52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4143404" cy="59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Irina\Desktop\Все доументы  2\2024_01_19\мои доументы_0006.jpg"/>
          <p:cNvPicPr>
            <a:picLocks noChangeAspect="1" noChangeArrowheads="1"/>
          </p:cNvPicPr>
          <p:nvPr/>
        </p:nvPicPr>
        <p:blipFill>
          <a:blip r:embed="rId4" cstate="print"/>
          <a:srcRect l="4421"/>
          <a:stretch>
            <a:fillRect/>
          </a:stretch>
        </p:blipFill>
        <p:spPr bwMode="auto">
          <a:xfrm>
            <a:off x="4857752" y="357166"/>
            <a:ext cx="4286248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52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3108" y="2714080"/>
            <a:ext cx="4857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Наставничество</a:t>
            </a:r>
            <a:endParaRPr lang="ru-RU" sz="4800" b="1" kern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rina\Downloads\1612750820_208-p-fon-dlya-prezentatsii-goluboi-nezhnii-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00114"/>
            <a:ext cx="9144000" cy="735811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00166" y="1142984"/>
            <a:ext cx="66437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57166"/>
            <a:ext cx="4128107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85728"/>
            <a:ext cx="3714776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1061</TotalTime>
  <Words>297</Words>
  <PresentationFormat>Экран (4:3)</PresentationFormat>
  <Paragraphs>57</Paragraphs>
  <Slides>51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Irina</dc:creator>
  <cp:lastModifiedBy>ст.воспитатель</cp:lastModifiedBy>
  <cp:revision>119</cp:revision>
  <dcterms:created xsi:type="dcterms:W3CDTF">2023-12-12T18:14:53Z</dcterms:created>
  <dcterms:modified xsi:type="dcterms:W3CDTF">2024-01-26T11:42:10Z</dcterms:modified>
</cp:coreProperties>
</file>