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2" r:id="rId3"/>
    <p:sldId id="272" r:id="rId4"/>
    <p:sldId id="278" r:id="rId5"/>
    <p:sldId id="279" r:id="rId6"/>
    <p:sldId id="281" r:id="rId7"/>
    <p:sldId id="317" r:id="rId8"/>
    <p:sldId id="277" r:id="rId9"/>
    <p:sldId id="282" r:id="rId10"/>
    <p:sldId id="283" r:id="rId11"/>
    <p:sldId id="284" r:id="rId12"/>
    <p:sldId id="287" r:id="rId13"/>
    <p:sldId id="288" r:id="rId14"/>
    <p:sldId id="285" r:id="rId15"/>
    <p:sldId id="286" r:id="rId16"/>
    <p:sldId id="289" r:id="rId17"/>
    <p:sldId id="313" r:id="rId18"/>
    <p:sldId id="290" r:id="rId19"/>
    <p:sldId id="291" r:id="rId20"/>
    <p:sldId id="292" r:id="rId21"/>
    <p:sldId id="319" r:id="rId22"/>
    <p:sldId id="320" r:id="rId23"/>
    <p:sldId id="293" r:id="rId24"/>
    <p:sldId id="294" r:id="rId25"/>
    <p:sldId id="296" r:id="rId26"/>
    <p:sldId id="314" r:id="rId27"/>
    <p:sldId id="297" r:id="rId28"/>
    <p:sldId id="298" r:id="rId29"/>
    <p:sldId id="299" r:id="rId30"/>
    <p:sldId id="300" r:id="rId31"/>
    <p:sldId id="301" r:id="rId32"/>
    <p:sldId id="316" r:id="rId33"/>
    <p:sldId id="302" r:id="rId34"/>
    <p:sldId id="303" r:id="rId35"/>
    <p:sldId id="304" r:id="rId36"/>
    <p:sldId id="305" r:id="rId37"/>
    <p:sldId id="307" r:id="rId38"/>
    <p:sldId id="308" r:id="rId39"/>
    <p:sldId id="309" r:id="rId40"/>
    <p:sldId id="310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C9867-359F-48D8-83A6-FD83FD404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3C83D8-03A1-4B3F-8E33-0690D8222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BBD28B-1147-4CD5-AEC1-00F17A9B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C1A82-E708-42EC-BD49-A62D846C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AB11B-6998-45C0-B2F8-E02CDD45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7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BF1F6-E6FF-49CF-9E07-49F546C0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05C4B1-7581-4961-BEA4-EDC1F57F3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84371D-1F11-4E75-B3C3-8A6C3DFD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8DE1A-2757-4B1C-A5E6-35EEB0C3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E91434-50C6-461F-B15B-443F4614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73FF36-3D4C-44AC-9FCC-E107F6032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3938EA-6FC7-4DD2-A9C5-5E3AC4AF4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78458-081B-48E7-BB5D-FC137DB9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08E4F-F4C0-45B9-8EEA-71425693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288DD-5202-4648-A1FE-B228611C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6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47257-E08B-4D96-93BE-D6576DD7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67DFB-A3AF-4A3D-B62B-82FB9AAF1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713529-F3DC-490B-A242-85CBD9EE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F9705-479C-423B-8EFE-2CD89FBB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FB11B3-D7DC-4A02-9697-4B285CC9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4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7E2E9-0DBF-4FA1-92A2-579DE34C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D80F26-30D4-44BB-BEA2-3112EB0A1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43CD77-BAA8-4826-8A62-94F3EA13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F4461-C56A-4FDD-AA77-0E9890D0F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C61381-DF15-47FF-B9AE-AB8D5FDA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863EF-F5B1-48E3-869D-7FAC0E5B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9CBEB9-476A-4AF0-BF91-185E92BEF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01C97-2E5E-4F82-9009-B5F4E3C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C02A73-D840-49A5-9744-3FE998B0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7CE4E-C792-4A5B-A4BB-8C0FDCFE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AABF3C-872D-4ED0-B75D-1A9E7AFE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6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8C8B1-5A7A-4F67-B3C9-28429FAF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F2C2F-09CB-4B1D-9553-99FAEDBE4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F083EB-AD35-4608-8A57-6ABC4A37B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A71CFE-08BF-42DC-9733-9553052F6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0303EE-9F13-4F47-9BC0-318BFF46A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D5BB85-721C-4C24-A19D-9DEF79A2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7DD79A-0543-47B0-A049-D6A221E3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44B916-0AC9-4DD6-AD33-BC6D381C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0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1CABB-08B3-45C9-9FC2-4011F4A8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4AC6D-06E1-4A4E-8FDC-A0FAE103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152421-112B-440E-B88C-26438B3A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501631-EC94-4F15-9401-01C33E8D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1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CD4A5B-DAEE-4EF0-9290-66267207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9646A-AA94-4F01-9A1D-3F1F824B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BF6A3F-6A81-40B8-B140-64114314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736A4-BBC2-445F-9A48-6F9A71CA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BA9BB-0F53-4C29-BC7A-B7852A8A4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75E171-7C81-45DF-882A-CB73824A0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64E089-F68D-4F14-AEB7-3682E99F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5C244-7B00-4D4E-87FD-B1691D49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ECB950-55AA-4EC0-B6F4-50157D0F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5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CFCCF-9D68-45AA-9473-DF9EFC50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08C708-2E2E-4631-9E32-3325A5423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704D79-8542-4ABE-88FF-C26874366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0F25E-D43F-4220-A8A6-C9EDC0CD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7CD4D-09EC-4879-9707-A8965323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D3B92-CFE3-412C-9D63-858B1DE1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6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BA118-A486-48C8-BC35-AE59EAB3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D1A7A9-F5A9-4E0F-A602-CF609FB39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31F127-8227-4E2B-8FE8-5B1532A4F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EDA5-22A5-4DE5-A7F6-9F84B65E2F00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619770-3090-4411-8457-36CA0C63B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C7C5E-854B-4C96-8B5D-3D20460CB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B25D-BCBA-4556-B21B-AF53D5154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0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7" Type="http://schemas.openxmlformats.org/officeDocument/2006/relationships/image" Target="../media/image6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t="11882" r="2479" b="18827"/>
          <a:stretch/>
        </p:blipFill>
        <p:spPr bwMode="auto">
          <a:xfrm>
            <a:off x="1631244" y="740408"/>
            <a:ext cx="8929511" cy="50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241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E:\соня\соня справка 00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36476"/>
            <a:ext cx="4304812" cy="59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1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8209" r="2240" b="102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15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58460"/>
            <a:ext cx="9144000" cy="2387600"/>
          </a:xfrm>
        </p:spPr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E:\соня\соня справк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36" y="328295"/>
            <a:ext cx="4018128" cy="55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оня\соня справка 0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12" y="328295"/>
            <a:ext cx="4080496" cy="55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87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E:\соня\соня справка 0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10" y="563054"/>
            <a:ext cx="3895298" cy="53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7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E:\план сон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1" y="0"/>
            <a:ext cx="4705864" cy="61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соня\соня план 0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2589" r="3124"/>
          <a:stretch/>
        </p:blipFill>
        <p:spPr bwMode="auto">
          <a:xfrm>
            <a:off x="6796216" y="0"/>
            <a:ext cx="4654379" cy="60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0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Перспективный план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16417" r="25212" b="19590"/>
          <a:stretch/>
        </p:blipFill>
        <p:spPr bwMode="auto">
          <a:xfrm>
            <a:off x="1371600" y="518985"/>
            <a:ext cx="9205784" cy="55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058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План конспект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0311" y="122829"/>
            <a:ext cx="9184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</a:t>
            </a:r>
            <a:r>
              <a:rPr lang="ru-RU" sz="2800" dirty="0" smtClean="0">
                <a:latin typeface="Arial Black" pitchFamily="34" charset="0"/>
              </a:rPr>
              <a:t>План </a:t>
            </a:r>
            <a:r>
              <a:rPr lang="ru-RU" sz="2800" dirty="0">
                <a:latin typeface="Arial Black" pitchFamily="34" charset="0"/>
              </a:rPr>
              <a:t>конспект</a:t>
            </a:r>
          </a:p>
        </p:txBody>
      </p:sp>
      <p:pic>
        <p:nvPicPr>
          <p:cNvPr id="6" name="Picture 3" descr="E:\цели и задачи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8"/>
          <a:stretch/>
        </p:blipFill>
        <p:spPr bwMode="auto">
          <a:xfrm>
            <a:off x="5820032" y="1187354"/>
            <a:ext cx="3633317" cy="41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7" t="15485" r="37242" b="19962"/>
          <a:stretch/>
        </p:blipFill>
        <p:spPr bwMode="auto">
          <a:xfrm>
            <a:off x="679621" y="1187354"/>
            <a:ext cx="3880021" cy="427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42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0" t="22656" r="30893" b="21614"/>
          <a:stretch/>
        </p:blipFill>
        <p:spPr bwMode="auto">
          <a:xfrm>
            <a:off x="3113903" y="400050"/>
            <a:ext cx="5622324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3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5661"/>
            <a:ext cx="9144000" cy="8325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Календарный план спортивно массовых мероприятий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14133" r="3147" b="108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93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1815150" y="0"/>
            <a:ext cx="8852847" cy="1569493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5. </a:t>
            </a:r>
            <a:r>
              <a:rPr lang="ru-RU" sz="2000" dirty="0" smtClean="0">
                <a:latin typeface="Arial Black" pitchFamily="34" charset="0"/>
              </a:rPr>
              <a:t>Выполнение воспитанниками  требований для присвоение спортивных званий и разрядов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214649" y="2347416"/>
            <a:ext cx="9453349" cy="262037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I </a:t>
            </a:r>
            <a:r>
              <a:rPr lang="ru-RU" dirty="0" smtClean="0">
                <a:latin typeface="Arial Black" pitchFamily="34" charset="0"/>
              </a:rPr>
              <a:t>юн. разряд </a:t>
            </a:r>
            <a:r>
              <a:rPr lang="ru-RU" dirty="0">
                <a:latin typeface="Arial Black" pitchFamily="34" charset="0"/>
              </a:rPr>
              <a:t>– 5 человек.</a:t>
            </a:r>
          </a:p>
          <a:p>
            <a:r>
              <a:rPr lang="en-US" dirty="0">
                <a:latin typeface="Arial Black" pitchFamily="34" charset="0"/>
              </a:rPr>
              <a:t>II </a:t>
            </a:r>
            <a:r>
              <a:rPr lang="ru-RU" dirty="0" smtClean="0">
                <a:latin typeface="Arial Black" pitchFamily="34" charset="0"/>
              </a:rPr>
              <a:t>юн. разряд - 9 </a:t>
            </a:r>
            <a:r>
              <a:rPr lang="ru-RU" dirty="0">
                <a:latin typeface="Arial Black" pitchFamily="34" charset="0"/>
              </a:rPr>
              <a:t>человек.</a:t>
            </a:r>
          </a:p>
          <a:p>
            <a:r>
              <a:rPr lang="ru-RU" dirty="0" smtClean="0">
                <a:latin typeface="Arial Black" pitchFamily="34" charset="0"/>
              </a:rPr>
              <a:t>  </a:t>
            </a:r>
            <a:r>
              <a:rPr lang="en-US" dirty="0" smtClean="0">
                <a:latin typeface="Arial Black" pitchFamily="34" charset="0"/>
              </a:rPr>
              <a:t>III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юн.разряд</a:t>
            </a:r>
            <a:r>
              <a:rPr lang="ru-RU" dirty="0" smtClean="0">
                <a:latin typeface="Arial Black" pitchFamily="34" charset="0"/>
              </a:rPr>
              <a:t> - </a:t>
            </a:r>
            <a:r>
              <a:rPr lang="ru-RU" dirty="0">
                <a:latin typeface="Arial Black" pitchFamily="34" charset="0"/>
              </a:rPr>
              <a:t>4 человека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09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11111" r="2564" b="18673"/>
          <a:stretch/>
        </p:blipFill>
        <p:spPr bwMode="auto">
          <a:xfrm>
            <a:off x="1574800" y="677333"/>
            <a:ext cx="9042400" cy="513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49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Роиказы</a:t>
            </a:r>
            <a:r>
              <a:rPr lang="ru-RU" dirty="0" smtClean="0"/>
              <a:t> с </a:t>
            </a:r>
            <a:r>
              <a:rPr lang="ru-RU" dirty="0" err="1" smtClean="0"/>
              <a:t>аркаеа</a:t>
            </a:r>
            <a:r>
              <a:rPr lang="ru-RU" dirty="0" smtClean="0"/>
              <a:t> подтверждение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E:\соня\соня разряды 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5" y="98855"/>
            <a:ext cx="4263080" cy="56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оня\соня разряды 0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-1"/>
            <a:ext cx="4370173" cy="57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4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:\соня\соня разряды 00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6467"/>
          <a:stretch/>
        </p:blipFill>
        <p:spPr bwMode="auto">
          <a:xfrm>
            <a:off x="-1" y="-1"/>
            <a:ext cx="5795319" cy="63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соня\соня разряды 00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86" y="-1"/>
            <a:ext cx="5408140" cy="648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9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E:\соня\соня разряды 00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22573" cy="56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соня\соня разряды 010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4871"/>
          <a:stretch/>
        </p:blipFill>
        <p:spPr bwMode="auto">
          <a:xfrm>
            <a:off x="4522572" y="50959"/>
            <a:ext cx="3713489" cy="55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E:\соня\соня разряды 01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3433" b="3104"/>
          <a:stretch/>
        </p:blipFill>
        <p:spPr bwMode="auto">
          <a:xfrm>
            <a:off x="8236062" y="0"/>
            <a:ext cx="3955938" cy="559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29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Приказы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E:\соня\соня разряды 00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4927"/>
          <a:stretch/>
        </p:blipFill>
        <p:spPr bwMode="auto">
          <a:xfrm>
            <a:off x="0" y="1"/>
            <a:ext cx="4621427" cy="569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оня\соня разряды 007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b="4535"/>
          <a:stretch/>
        </p:blipFill>
        <p:spPr bwMode="auto">
          <a:xfrm>
            <a:off x="4720281" y="0"/>
            <a:ext cx="4003589" cy="56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соня\соня разряды 008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b="996"/>
          <a:stretch/>
        </p:blipFill>
        <p:spPr bwMode="auto">
          <a:xfrm>
            <a:off x="8513805" y="0"/>
            <a:ext cx="3678195" cy="56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12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Приказ </a:t>
            </a:r>
            <a:r>
              <a:rPr lang="ru-RU" dirty="0" err="1" smtClean="0"/>
              <a:t>вася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E:\соня\соня приказ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17" y="641392"/>
            <a:ext cx="3731525" cy="5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67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Заголовок №7 число от </a:t>
            </a:r>
            <a:r>
              <a:rPr lang="ru-RU" dirty="0" err="1" smtClean="0"/>
              <a:t>елены</a:t>
            </a:r>
            <a:r>
              <a:rPr lang="ru-RU" dirty="0" smtClean="0"/>
              <a:t> ник.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10634" r="3079" b="12499"/>
          <a:stretch/>
        </p:blipFill>
        <p:spPr bwMode="auto">
          <a:xfrm>
            <a:off x="0" y="0"/>
            <a:ext cx="126105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566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Lop;;;;;;;;;;;;;;;’//////;uuuuuuuuuuuuuuuuuuuuuuuuuuuuuuuuuuuuuuuuuuuuuuuuuuuuuuuuuuuuuuuuuuuuuuuuuuuuuuu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171" name="Picture 3" descr="E:\соня\соня справка 0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06" y="98828"/>
            <a:ext cx="4454855" cy="61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71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8022" r="2764" b="10821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288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61D971D1-6B12-478E-BABE-41EBCA0F1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822" y="690404"/>
            <a:ext cx="3917791" cy="4930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E5A10-3182-4908-8B01-1165BF09F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90" y="690405"/>
            <a:ext cx="3681067" cy="49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8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280" y="1031164"/>
            <a:ext cx="10267665" cy="2257946"/>
          </a:xfrm>
        </p:spPr>
        <p:txBody>
          <a:bodyPr/>
          <a:lstStyle/>
          <a:p>
            <a:r>
              <a:rPr lang="ru-RU" dirty="0" smtClean="0"/>
              <a:t>Рыжова </a:t>
            </a:r>
            <a:r>
              <a:rPr lang="ru-RU" dirty="0" err="1" smtClean="0"/>
              <a:t>спр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E:\соня\соня  справк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0" y="98855"/>
            <a:ext cx="4386648" cy="54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оня\соня  справка 0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44" y="98854"/>
            <a:ext cx="4044863" cy="526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2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02258" y="405600"/>
            <a:ext cx="6590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7527" y="1"/>
            <a:ext cx="8814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        </a:t>
            </a:r>
            <a:r>
              <a:rPr lang="ru-RU" sz="2400" dirty="0">
                <a:latin typeface="Arial Black" pitchFamily="34" charset="0"/>
              </a:rPr>
              <a:t>Трудовой стаж</a:t>
            </a:r>
          </a:p>
          <a:p>
            <a:r>
              <a:rPr lang="ru-RU" sz="2400" dirty="0">
                <a:latin typeface="Arial Black" pitchFamily="34" charset="0"/>
              </a:rPr>
              <a:t>         </a:t>
            </a:r>
            <a:r>
              <a:rPr lang="ru-RU" sz="2400" dirty="0" smtClean="0">
                <a:latin typeface="Arial Black" pitchFamily="34" charset="0"/>
              </a:rPr>
              <a:t>             </a:t>
            </a:r>
            <a:r>
              <a:rPr lang="ru-RU" sz="2400" dirty="0">
                <a:latin typeface="Arial Black" pitchFamily="34" charset="0"/>
              </a:rPr>
              <a:t>и характеристика</a:t>
            </a:r>
          </a:p>
        </p:txBody>
      </p:sp>
      <p:pic>
        <p:nvPicPr>
          <p:cNvPr id="1026" name="Picture 2" descr="E:\характеристика сон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30" y="1"/>
            <a:ext cx="5574534" cy="668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15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Рыжова </a:t>
            </a:r>
            <a:r>
              <a:rPr lang="ru-RU" dirty="0" err="1" smtClean="0"/>
              <a:t>спр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E:\соня\соня  справка 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3" y="136476"/>
            <a:ext cx="3364296" cy="46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оня\соня  справка 0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79" y="163072"/>
            <a:ext cx="3344956" cy="45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соня\соня  справка 00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645" y="163073"/>
            <a:ext cx="3422882" cy="4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3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Результаты участия в каких соревнования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9328" r="3603" b="10822"/>
          <a:stretch/>
        </p:blipFill>
        <p:spPr bwMode="auto">
          <a:xfrm>
            <a:off x="23751" y="0"/>
            <a:ext cx="125185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72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E:\соня\соня справка 00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" y="271849"/>
            <a:ext cx="4415203" cy="58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список  соня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81" y="271849"/>
            <a:ext cx="4596713" cy="56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08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:\соня\соня грамоты 00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4749" b="5760"/>
          <a:stretch/>
        </p:blipFill>
        <p:spPr bwMode="auto">
          <a:xfrm>
            <a:off x="122830" y="0"/>
            <a:ext cx="2442948" cy="35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оня\соня грамоты 006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" b="5900"/>
          <a:stretch/>
        </p:blipFill>
        <p:spPr bwMode="auto">
          <a:xfrm>
            <a:off x="2251881" y="476695"/>
            <a:ext cx="2456596" cy="33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оня\соня грамоты 008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3878" b="5290"/>
          <a:stretch/>
        </p:blipFill>
        <p:spPr bwMode="auto">
          <a:xfrm>
            <a:off x="4332716" y="941693"/>
            <a:ext cx="2404727" cy="34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оня\соня грамоты 009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r="3794" b="8339"/>
          <a:stretch/>
        </p:blipFill>
        <p:spPr bwMode="auto">
          <a:xfrm>
            <a:off x="6459937" y="1791267"/>
            <a:ext cx="2424753" cy="34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соня\соня грамоты 010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3653" b="6237"/>
          <a:stretch/>
        </p:blipFill>
        <p:spPr bwMode="auto">
          <a:xfrm>
            <a:off x="8529849" y="2312318"/>
            <a:ext cx="2396232" cy="34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66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18364"/>
            <a:ext cx="12192000" cy="7076364"/>
          </a:xfrm>
          <a:prstGeom prst="rect">
            <a:avLst/>
          </a:prstGeom>
        </p:spPr>
      </p:pic>
      <p:pic>
        <p:nvPicPr>
          <p:cNvPr id="2050" name="Picture 2" descr="E:\соня\соня грамоты 01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3659" b="4262"/>
          <a:stretch/>
        </p:blipFill>
        <p:spPr bwMode="auto">
          <a:xfrm>
            <a:off x="205510" y="0"/>
            <a:ext cx="2621551" cy="38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оня\соня грамоты 013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3482" b="4062"/>
          <a:stretch/>
        </p:blipFill>
        <p:spPr bwMode="auto">
          <a:xfrm>
            <a:off x="2649640" y="368489"/>
            <a:ext cx="2400031" cy="34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соня\соня грамоты 015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5968" b="4384"/>
          <a:stretch/>
        </p:blipFill>
        <p:spPr bwMode="auto">
          <a:xfrm>
            <a:off x="4817659" y="779321"/>
            <a:ext cx="2238234" cy="32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соня\соня грамоты 016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3626" b="3868"/>
          <a:stretch/>
        </p:blipFill>
        <p:spPr bwMode="auto">
          <a:xfrm>
            <a:off x="6802814" y="1162158"/>
            <a:ext cx="2204708" cy="32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соня\соня грамоты 018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2532" b="3307"/>
          <a:stretch/>
        </p:blipFill>
        <p:spPr bwMode="auto">
          <a:xfrm>
            <a:off x="8744217" y="1717254"/>
            <a:ext cx="2255877" cy="32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56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E:\соня\соня грамоты 02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r="3590" b="3439"/>
          <a:stretch/>
        </p:blipFill>
        <p:spPr bwMode="auto">
          <a:xfrm>
            <a:off x="0" y="0"/>
            <a:ext cx="2507429" cy="36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оня\соня грамоты 024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" b="2697"/>
          <a:stretch/>
        </p:blipFill>
        <p:spPr bwMode="auto">
          <a:xfrm>
            <a:off x="2317838" y="313900"/>
            <a:ext cx="2568061" cy="36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соня\соня грамоты 025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6" b="4235"/>
          <a:stretch/>
        </p:blipFill>
        <p:spPr bwMode="auto">
          <a:xfrm>
            <a:off x="4435522" y="624697"/>
            <a:ext cx="2593076" cy="36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соня\соня грамоты 026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28" b="3284"/>
          <a:stretch/>
        </p:blipFill>
        <p:spPr bwMode="auto">
          <a:xfrm>
            <a:off x="6604379" y="1119116"/>
            <a:ext cx="2553269" cy="35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соня\соня грамоты 027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88" b="5867"/>
          <a:stretch/>
        </p:blipFill>
        <p:spPr bwMode="auto">
          <a:xfrm>
            <a:off x="9039332" y="1473959"/>
            <a:ext cx="2356547" cy="32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70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4098" name="Picture 2" descr="E:\соня\соня грамоты 028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" b="3498"/>
          <a:stretch/>
        </p:blipFill>
        <p:spPr bwMode="auto">
          <a:xfrm>
            <a:off x="0" y="0"/>
            <a:ext cx="2650840" cy="3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оня\соня грамоты 029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" b="4165"/>
          <a:stretch/>
        </p:blipFill>
        <p:spPr bwMode="auto">
          <a:xfrm>
            <a:off x="2277111" y="255072"/>
            <a:ext cx="2740027" cy="37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соня\соня грамоты 030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" b="3951"/>
          <a:stretch/>
        </p:blipFill>
        <p:spPr bwMode="auto">
          <a:xfrm>
            <a:off x="4252864" y="436730"/>
            <a:ext cx="2857619" cy="39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соня\соня грамоты 03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 b="4783"/>
          <a:stretch/>
        </p:blipFill>
        <p:spPr bwMode="auto">
          <a:xfrm>
            <a:off x="6331555" y="892934"/>
            <a:ext cx="2907979" cy="40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соня\соня  грамоты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 r="4904" b="3484"/>
          <a:stretch/>
        </p:blipFill>
        <p:spPr bwMode="auto">
          <a:xfrm>
            <a:off x="8931627" y="1835625"/>
            <a:ext cx="2559788" cy="341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98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t="8722" r="3147" b="110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497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218" name="Picture 2" descr="E:\соня\соня справка 00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2" y="598652"/>
            <a:ext cx="4072718" cy="56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58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Наличие публикаций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11283" r="3285" b="10795"/>
          <a:stretch/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31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25746" r="22274" b="15485"/>
          <a:stretch/>
        </p:blipFill>
        <p:spPr bwMode="auto">
          <a:xfrm>
            <a:off x="2183642" y="1688909"/>
            <a:ext cx="7233313" cy="429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7103" y="109182"/>
            <a:ext cx="10617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 .Степень обеспечения повышения уровня </a:t>
            </a: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подготовленности воспитанников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                   ГНП-3Г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382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Методическая </a:t>
            </a:r>
            <a:r>
              <a:rPr lang="ru-RU" dirty="0" err="1" smtClean="0"/>
              <a:t>разроботка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E:\метод разработка соня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2527" r="2435" b="3222"/>
          <a:stretch/>
        </p:blipFill>
        <p:spPr bwMode="auto">
          <a:xfrm>
            <a:off x="1507524" y="0"/>
            <a:ext cx="4436076" cy="58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рецензия соня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2" r="-1"/>
          <a:stretch/>
        </p:blipFill>
        <p:spPr bwMode="auto">
          <a:xfrm>
            <a:off x="7080421" y="43249"/>
            <a:ext cx="4742933" cy="57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4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3433" y="1072107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545" y="109183"/>
            <a:ext cx="963532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              СТЕПЕНЬ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обеспечения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повышения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уровня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подготовленности</a:t>
            </a:r>
            <a:r>
              <a:rPr lang="ru-RU" sz="2000" dirty="0">
                <a:latin typeface="Arial Black" pitchFamily="34" charset="0"/>
              </a:rPr>
              <a:t> </a:t>
            </a:r>
          </a:p>
          <a:p>
            <a:r>
              <a:rPr lang="ru-RU" sz="2000" dirty="0" smtClean="0">
                <a:latin typeface="Arial Black" pitchFamily="34" charset="0"/>
              </a:rPr>
              <a:t>                                    </a:t>
            </a:r>
            <a:r>
              <a:rPr lang="ru-RU" dirty="0" smtClean="0">
                <a:latin typeface="Arial Black" pitchFamily="34" charset="0"/>
              </a:rPr>
              <a:t>воспитанников  утг-1г.</a:t>
            </a: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                                                             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23302" r="20959" b="20988"/>
          <a:stretch/>
        </p:blipFill>
        <p:spPr bwMode="auto">
          <a:xfrm>
            <a:off x="1995054" y="1566794"/>
            <a:ext cx="6780957" cy="37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3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t="23648" r="22378" b="14786"/>
          <a:stretch/>
        </p:blipFill>
        <p:spPr bwMode="auto">
          <a:xfrm>
            <a:off x="2429301" y="1323833"/>
            <a:ext cx="7042245" cy="45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5653" y="84133"/>
            <a:ext cx="72879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Black" pitchFamily="34" charset="0"/>
              </a:rPr>
              <a:t>СТЕПЕНЬ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обеспечения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повышения</a:t>
            </a:r>
            <a:r>
              <a:rPr lang="ru-RU" sz="2000" dirty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уровня</a:t>
            </a:r>
            <a:r>
              <a:rPr lang="ru-RU" sz="2000" dirty="0">
                <a:latin typeface="Arial Black" pitchFamily="34" charset="0"/>
              </a:rPr>
              <a:t>            </a:t>
            </a:r>
            <a:r>
              <a:rPr lang="ru-RU" sz="2000" dirty="0" smtClean="0">
                <a:latin typeface="Arial Black" pitchFamily="34" charset="0"/>
              </a:rPr>
              <a:t>     </a:t>
            </a:r>
          </a:p>
          <a:p>
            <a:r>
              <a:rPr lang="ru-RU" dirty="0" smtClean="0">
                <a:latin typeface="Arial Black" pitchFamily="34" charset="0"/>
              </a:rPr>
              <a:t>         подготовленности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воспитанников</a:t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                                  гнп</a:t>
            </a:r>
            <a:r>
              <a:rPr lang="ru-RU" sz="1600" dirty="0" smtClean="0">
                <a:latin typeface="Arial Black" pitchFamily="34" charset="0"/>
              </a:rPr>
              <a:t>-2 </a:t>
            </a:r>
            <a:r>
              <a:rPr lang="ru-RU" sz="1400" dirty="0">
                <a:latin typeface="Arial Black" pitchFamily="34" charset="0"/>
              </a:rPr>
              <a:t>года</a:t>
            </a:r>
            <a:r>
              <a:rPr lang="ru-RU" sz="1600" dirty="0">
                <a:latin typeface="Arial Black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21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8447" r="3890" b="10641"/>
          <a:stretch/>
        </p:blipFill>
        <p:spPr bwMode="auto">
          <a:xfrm>
            <a:off x="0" y="-1"/>
            <a:ext cx="125050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7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 descr="E:\соня\соня справка 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6" y="284841"/>
            <a:ext cx="4372968" cy="60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74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процентовка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8209" r="2240" b="11007"/>
          <a:stretch/>
        </p:blipFill>
        <p:spPr bwMode="auto">
          <a:xfrm>
            <a:off x="0" y="0"/>
            <a:ext cx="12191999" cy="696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079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118</Words>
  <Application>Microsoft Office PowerPoint</Application>
  <PresentationFormat>Широкоэкранный</PresentationFormat>
  <Paragraphs>33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процентовка</vt:lpstr>
      <vt:lpstr>Презентация PowerPoint</vt:lpstr>
      <vt:lpstr>Презентация PowerPoint</vt:lpstr>
      <vt:lpstr>спр</vt:lpstr>
      <vt:lpstr>спр</vt:lpstr>
      <vt:lpstr>спр</vt:lpstr>
      <vt:lpstr>Перспективный план</vt:lpstr>
      <vt:lpstr>План конспект</vt:lpstr>
      <vt:lpstr>Презентация PowerPoint</vt:lpstr>
      <vt:lpstr>Календарный план спортивно массовых мероприятий </vt:lpstr>
      <vt:lpstr> 5. Выполнение воспитанниками  требований для присвоение спортивных званий и разрядов</vt:lpstr>
      <vt:lpstr>Роиказы с аркаеа подтверждение </vt:lpstr>
      <vt:lpstr>Презентация PowerPoint</vt:lpstr>
      <vt:lpstr>Презентация PowerPoint</vt:lpstr>
      <vt:lpstr>Приказы </vt:lpstr>
      <vt:lpstr>Приказ вася </vt:lpstr>
      <vt:lpstr>Заголовок №7 число от елены ник.</vt:lpstr>
      <vt:lpstr>Lop;;;;;;;;;;;;;;;’//////;uuuuuuuuuuuuuuuuuuuuuuuuuuuuuuuuuuuuuuuuuuuuuuuuuuuuuuuuuuuuuuuuuuuuuuuuuuuuuuu</vt:lpstr>
      <vt:lpstr>спр</vt:lpstr>
      <vt:lpstr>Презентация PowerPoint</vt:lpstr>
      <vt:lpstr>Рыжова спр.</vt:lpstr>
      <vt:lpstr>Рыжова спр </vt:lpstr>
      <vt:lpstr>Результаты участия в каких соревнования </vt:lpstr>
      <vt:lpstr>спр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спр</vt:lpstr>
      <vt:lpstr>Наличие публикаций</vt:lpstr>
      <vt:lpstr>Методическая разроботка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Мелёшкин</dc:creator>
  <cp:lastModifiedBy>user</cp:lastModifiedBy>
  <cp:revision>102</cp:revision>
  <dcterms:created xsi:type="dcterms:W3CDTF">2020-09-16T20:48:02Z</dcterms:created>
  <dcterms:modified xsi:type="dcterms:W3CDTF">2021-01-15T11:28:43Z</dcterms:modified>
</cp:coreProperties>
</file>