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31" r:id="rId3"/>
    <p:sldId id="257" r:id="rId4"/>
    <p:sldId id="291" r:id="rId5"/>
    <p:sldId id="258" r:id="rId6"/>
    <p:sldId id="292" r:id="rId7"/>
    <p:sldId id="293" r:id="rId8"/>
    <p:sldId id="320" r:id="rId9"/>
    <p:sldId id="294" r:id="rId10"/>
    <p:sldId id="338" r:id="rId11"/>
    <p:sldId id="314" r:id="rId12"/>
    <p:sldId id="299" r:id="rId13"/>
    <p:sldId id="318" r:id="rId14"/>
    <p:sldId id="304" r:id="rId15"/>
    <p:sldId id="302" r:id="rId16"/>
    <p:sldId id="322" r:id="rId17"/>
    <p:sldId id="305" r:id="rId18"/>
    <p:sldId id="335" r:id="rId19"/>
    <p:sldId id="323" r:id="rId20"/>
    <p:sldId id="306" r:id="rId21"/>
    <p:sldId id="307" r:id="rId22"/>
    <p:sldId id="324" r:id="rId23"/>
    <p:sldId id="308" r:id="rId24"/>
    <p:sldId id="336" r:id="rId25"/>
    <p:sldId id="310" r:id="rId26"/>
    <p:sldId id="316" r:id="rId27"/>
    <p:sldId id="319" r:id="rId28"/>
    <p:sldId id="333" r:id="rId29"/>
    <p:sldId id="337" r:id="rId30"/>
    <p:sldId id="334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B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681" autoAdjust="0"/>
  </p:normalViewPr>
  <p:slideViewPr>
    <p:cSldViewPr snapToGrid="0">
      <p:cViewPr varScale="1">
        <p:scale>
          <a:sx n="70" d="100"/>
          <a:sy n="70" d="100"/>
        </p:scale>
        <p:origin x="122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89BDC-9349-4BB6-B676-D3903E538264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A7CC4-779A-4EB6-A78C-E571AE5D2C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859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A7CC4-779A-4EB6-A78C-E571AE5D2CD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05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81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137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14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230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25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12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67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438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291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01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5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D6BBEB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56979-B0FD-4D4C-84EA-76B4A0DFFFBC}" type="datetimeFigureOut">
              <a:rPr lang="ru-RU" smtClean="0"/>
              <a:pPr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76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3sar.schoolrm.ru/sveden/employees/14544/263639/?bitrix_include_areas=N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9036" y="449758"/>
            <a:ext cx="4568043" cy="486981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1122850"/>
            <a:ext cx="7014949" cy="5946690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Буянкиной</a:t>
            </a:r>
            <a:r>
              <a:rPr lang="ru-RU" sz="3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Галины Геннадьевны,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МАДОУ «ЦРР-детский сад №13».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рождения: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 октября 1983г.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 высшее,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МГПИ им. М.Е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 Бакалавр по направлению подготовки Педагогическое образование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Диплом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101305 0679688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выдачи:10 февраля 2018г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педагогической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работы: 16 лет, в  данной должности  7 лет.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первая квалификационная категория.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 аттестации: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22.02.2019г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№179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9796" y="88289"/>
            <a:ext cx="71964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28657" r="14909" b="-5574"/>
          <a:stretch/>
        </p:blipFill>
        <p:spPr>
          <a:xfrm>
            <a:off x="7754188" y="936739"/>
            <a:ext cx="3753134" cy="5274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89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21" y="529085"/>
            <a:ext cx="4344006" cy="614466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48" y="602324"/>
            <a:ext cx="4243374" cy="59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6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6186"/>
            <a:ext cx="4566313" cy="64539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79" y="236186"/>
            <a:ext cx="4512274" cy="645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30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825626"/>
            <a:ext cx="10515600" cy="1928994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</a:t>
            </a:r>
            <a:b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советов,</a:t>
            </a:r>
            <a:b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научно-практических семинарах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585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234" y="242295"/>
            <a:ext cx="4551531" cy="6492875"/>
          </a:xfrm>
        </p:spPr>
      </p:pic>
    </p:spTree>
    <p:extLst>
      <p:ext uri="{BB962C8B-B14F-4D97-AF65-F5344CB8AC3E}">
        <p14:creationId xmlns:p14="http://schemas.microsoft.com/office/powerpoint/2010/main" val="3938562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884" y="238809"/>
            <a:ext cx="4682695" cy="6619191"/>
          </a:xfr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572000" y="3043451"/>
            <a:ext cx="42308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240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занятий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061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94" y="365125"/>
            <a:ext cx="4533106" cy="640774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92" y="279991"/>
            <a:ext cx="4551531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7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01254"/>
            <a:ext cx="10515600" cy="467570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70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51" y="99209"/>
            <a:ext cx="4623780" cy="65404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5397"/>
            <a:ext cx="4612337" cy="65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04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воспитанниками.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509085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318" y="337830"/>
            <a:ext cx="11382234" cy="132556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 работы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46913" y="3002507"/>
            <a:ext cx="57320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https://ds13sar.schoolrm.ru/sveden/employees/14544/263639/?bitrix_include_areas=N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62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4454" y="353250"/>
            <a:ext cx="10515600" cy="1325563"/>
          </a:xfrm>
        </p:spPr>
        <p:txBody>
          <a:bodyPr/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" y="245660"/>
            <a:ext cx="4561635" cy="65072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97" y="245660"/>
            <a:ext cx="4561635" cy="65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90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44" y="167128"/>
            <a:ext cx="4585088" cy="65407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3" y="115949"/>
            <a:ext cx="4620966" cy="659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14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228724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558" y="65976"/>
            <a:ext cx="4730309" cy="67479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13" y="65976"/>
            <a:ext cx="4730309" cy="67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66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66" y="36066"/>
            <a:ext cx="4705665" cy="67127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36066"/>
            <a:ext cx="4705665" cy="67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02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профессиональных конкурсах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7881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66" y="365125"/>
            <a:ext cx="4408748" cy="62359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05" y="365125"/>
            <a:ext cx="4278868" cy="61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0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40" y="187704"/>
            <a:ext cx="4592623" cy="6491105"/>
          </a:xfrm>
        </p:spPr>
      </p:pic>
    </p:spTree>
    <p:extLst>
      <p:ext uri="{BB962C8B-B14F-4D97-AF65-F5344CB8AC3E}">
        <p14:creationId xmlns:p14="http://schemas.microsoft.com/office/powerpoint/2010/main" val="137997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135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65" y="267164"/>
            <a:ext cx="4578498" cy="6474830"/>
          </a:xfrm>
        </p:spPr>
      </p:pic>
    </p:spTree>
    <p:extLst>
      <p:ext uri="{BB962C8B-B14F-4D97-AF65-F5344CB8AC3E}">
        <p14:creationId xmlns:p14="http://schemas.microsoft.com/office/powerpoint/2010/main" val="3315903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3167" y="166255"/>
            <a:ext cx="10499727" cy="6027281"/>
          </a:xfrm>
        </p:spPr>
        <p:txBody>
          <a:bodyPr>
            <a:noAutofit/>
          </a:bodyPr>
          <a:lstStyle/>
          <a:p>
            <a:pPr algn="ctr"/>
            <a:endParaRPr lang="ru-RU" sz="5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77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365125"/>
            <a:ext cx="4503761" cy="60760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" y="365125"/>
            <a:ext cx="4579749" cy="617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01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03" y="120831"/>
            <a:ext cx="4675496" cy="66697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799" y="120831"/>
            <a:ext cx="4675496" cy="66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36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5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  <a:p>
            <a:pPr algn="ctr"/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788311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43" y="324341"/>
            <a:ext cx="4534530" cy="64686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39" y="300089"/>
            <a:ext cx="4551531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46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b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671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93" y="136027"/>
            <a:ext cx="4669607" cy="65999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9" y="120236"/>
            <a:ext cx="4681921" cy="661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44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</a:t>
            </a:r>
          </a:p>
          <a:p>
            <a:pPr marL="0" indent="0" algn="ctr">
              <a:buNone/>
            </a:pP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оспитанников в конкурсах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415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126</Words>
  <Application>Microsoft Office PowerPoint</Application>
  <PresentationFormat>Широкоэкранный</PresentationFormat>
  <Paragraphs>34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      Портфолио</vt:lpstr>
      <vt:lpstr>Представление педагогического опыта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Выступления на заседаниях  методических советов, научно-практических семинарах</vt:lpstr>
      <vt:lpstr>Презентация PowerPoint</vt:lpstr>
      <vt:lpstr>Презентация PowerPoint</vt:lpstr>
      <vt:lpstr>      Проведение открытых занятий</vt:lpstr>
      <vt:lpstr>Презентация PowerPoint</vt:lpstr>
      <vt:lpstr>Общественно-педагогическая активность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Участие в профессиональных конкурсах</vt:lpstr>
      <vt:lpstr>Презентация PowerPoint</vt:lpstr>
      <vt:lpstr>Презентация PowerPoint</vt:lpstr>
      <vt:lpstr>Награды и поощрения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Методист</dc:creator>
  <cp:lastModifiedBy>Методист</cp:lastModifiedBy>
  <cp:revision>73</cp:revision>
  <dcterms:created xsi:type="dcterms:W3CDTF">2016-11-25T07:53:24Z</dcterms:created>
  <dcterms:modified xsi:type="dcterms:W3CDTF">2023-12-15T10:18:52Z</dcterms:modified>
</cp:coreProperties>
</file>