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8" r:id="rId4"/>
    <p:sldId id="257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D8A6-4EC2-4F02-9104-0CB836290C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52C9-0231-4ED5-BB02-219B4C9B1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\Desktop\16e8d3e2ce14fd0d079765b8e3fc7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708501" cy="380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на тему: </a:t>
            </a:r>
            <a:br>
              <a:rPr lang="ru-RU" dirty="0" smtClean="0"/>
            </a:br>
            <a:r>
              <a:rPr lang="ru-RU" dirty="0" smtClean="0"/>
              <a:t>«Собор Ушакова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3100" dirty="0" smtClean="0"/>
              <a:t>для детей 5-6 лет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5688632" cy="9087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Подготовила</a:t>
            </a:r>
            <a:r>
              <a:rPr lang="ru-RU" dirty="0" smtClean="0">
                <a:solidFill>
                  <a:schemeClr val="bg1"/>
                </a:solidFill>
              </a:rPr>
              <a:t> :Педагог дополнительного образования Мельникова О.П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Программные </a:t>
            </a:r>
            <a:r>
              <a:rPr lang="ru-RU" b="1" dirty="0"/>
              <a:t>задачи. </a:t>
            </a:r>
            <a:r>
              <a:rPr lang="ru-RU" dirty="0"/>
              <a:t>Познакомить детей со спецификой храмовой архитектуры: купола, арки, круглая часть под куполом. Учить передавать образ архитектурных сооружений в рисунках, делая предварительный эскиз карандашом, используя в работе разные изобразительные материалы (на выбор). Воспитывать уважение к традициям своего народа.</a:t>
            </a:r>
          </a:p>
          <a:p>
            <a:pPr>
              <a:buNone/>
            </a:pPr>
            <a:r>
              <a:rPr lang="ru-RU" b="1" dirty="0" smtClean="0"/>
              <a:t>     Оборудование </a:t>
            </a:r>
            <a:r>
              <a:rPr lang="ru-RU" b="1" dirty="0"/>
              <a:t>и материалы.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Листы </a:t>
            </a:r>
            <a:r>
              <a:rPr lang="ru-RU" dirty="0"/>
              <a:t>бумаги </a:t>
            </a:r>
            <a:r>
              <a:rPr lang="ru-RU" dirty="0" smtClean="0"/>
              <a:t>формата А4, </a:t>
            </a:r>
            <a:r>
              <a:rPr lang="ru-RU" dirty="0"/>
              <a:t>простой (графитный) карандаш, краски акварельные, кисти, стаканчики с водой, салфетки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1)Намечаем </a:t>
            </a:r>
            <a:r>
              <a:rPr lang="ru-RU" dirty="0" err="1" smtClean="0"/>
              <a:t>стены,пол,потолок</a:t>
            </a:r>
            <a:r>
              <a:rPr lang="ru-RU" dirty="0" smtClean="0"/>
              <a:t>. Композиционно </a:t>
            </a:r>
            <a:r>
              <a:rPr lang="ru-RU" dirty="0" err="1" smtClean="0"/>
              <a:t>распологаем</a:t>
            </a:r>
            <a:r>
              <a:rPr lang="ru-RU" dirty="0" smtClean="0"/>
              <a:t> рисунок так, чтобы хватило место вверху для башенок с куполами и крестами.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240360" cy="43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2)Рисуем фигурную крышу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3051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45966" cy="46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3)Добавляем башенки и купола.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520280" cy="38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82" y="1556792"/>
            <a:ext cx="26740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4)Нарисуем полукруглые окошки и двери.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88372"/>
            <a:ext cx="2880320" cy="379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668" y="1916833"/>
            <a:ext cx="2966729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5)Рисуем </a:t>
            </a:r>
            <a:r>
              <a:rPr lang="ru-RU" dirty="0" err="1" smtClean="0"/>
              <a:t>фон,небо</a:t>
            </a:r>
            <a:r>
              <a:rPr lang="ru-RU" dirty="0" smtClean="0"/>
              <a:t> и </a:t>
            </a:r>
            <a:r>
              <a:rPr lang="ru-RU" dirty="0" err="1" smtClean="0"/>
              <a:t>землю.Раскрашиваем</a:t>
            </a:r>
            <a:r>
              <a:rPr lang="ru-RU" dirty="0" smtClean="0"/>
              <a:t> </a:t>
            </a:r>
            <a:r>
              <a:rPr lang="ru-RU" dirty="0" err="1" smtClean="0"/>
              <a:t>крышу,купола,дверь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3280539" cy="43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358" y="1772817"/>
            <a:ext cx="3047817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рисунок готов!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0719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133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Рисование на тему:  «Собор Ушакова» для детей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рисунок готов!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 тему «Собор Ушакова»</dc:title>
  <dc:creator>о</dc:creator>
  <cp:lastModifiedBy>Методист</cp:lastModifiedBy>
  <cp:revision>13</cp:revision>
  <dcterms:created xsi:type="dcterms:W3CDTF">2020-04-14T19:15:37Z</dcterms:created>
  <dcterms:modified xsi:type="dcterms:W3CDTF">2020-04-29T12:13:49Z</dcterms:modified>
</cp:coreProperties>
</file>