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11087-CB27-4662-BB3C-377B387A23C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BE79-8E1A-441E-AE9F-0342C391E5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BE79-8E1A-441E-AE9F-0342C391E54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BE79-8E1A-441E-AE9F-0342C391E54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Д.И «Нарисуй картинку»-закреплять умение детей ориентировать предмет на листе бумаги, учить характеризовать его положение.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BE79-8E1A-441E-AE9F-0342C391E54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5000" t="-5000" r="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276872"/>
            <a:ext cx="4734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«Задачи шутки, ориентировка во времени, решение примеров, математические загадки»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-8000" r="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340768"/>
            <a:ext cx="46622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Рекомендации родителям: </a:t>
            </a:r>
            <a:r>
              <a:rPr lang="ru-RU" sz="2800" dirty="0" smtClean="0">
                <a:solidFill>
                  <a:srgbClr val="7030A0"/>
                </a:solidFill>
              </a:rPr>
              <a:t>Д.И </a:t>
            </a:r>
            <a:r>
              <a:rPr lang="ru-RU" sz="2800" dirty="0" smtClean="0">
                <a:solidFill>
                  <a:srgbClr val="7030A0"/>
                </a:solidFill>
              </a:rPr>
              <a:t>«Нарисуй картинку»-закреплять умение детей ориентировать предмет на листе бумаги, учить характеризовать его положение.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7000" t="-2000" r="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-7000" r="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t="1000" r="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58</Words>
  <Application>Microsoft Office PowerPoint</Application>
  <PresentationFormat>Экран (4:3)</PresentationFormat>
  <Paragraphs>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13</cp:revision>
  <dcterms:created xsi:type="dcterms:W3CDTF">2020-05-20T07:03:08Z</dcterms:created>
  <dcterms:modified xsi:type="dcterms:W3CDTF">2020-05-20T09:03:41Z</dcterms:modified>
</cp:coreProperties>
</file>