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62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9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1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9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8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6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2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2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54B9-B814-4027-8220-9F0D7C7283AE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7B49A-6BDC-4C7B-B400-1DC647268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3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99FF"/>
            </a:gs>
            <a:gs pos="51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3399FF"/>
                </a:solidFill>
              </a:rPr>
              <a:t>«Мир сказок</a:t>
            </a:r>
            <a:br>
              <a:rPr lang="ru-RU" sz="7200" dirty="0" smtClean="0">
                <a:solidFill>
                  <a:srgbClr val="3399FF"/>
                </a:solidFill>
              </a:rPr>
            </a:br>
            <a:r>
              <a:rPr lang="ru-RU" sz="7200" dirty="0" smtClean="0">
                <a:solidFill>
                  <a:srgbClr val="3399FF"/>
                </a:solidFill>
              </a:rPr>
              <a:t> А.С Пушкина…»</a:t>
            </a:r>
            <a:endParaRPr lang="ru-RU" sz="7200" dirty="0">
              <a:solidFill>
                <a:srgbClr val="3399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9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99FF"/>
            </a:gs>
            <a:gs pos="51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27" y="2554014"/>
            <a:ext cx="3689131" cy="4303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1" y="9295"/>
            <a:ext cx="3566761" cy="3255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8" y="9295"/>
            <a:ext cx="3286805" cy="34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99FF"/>
            </a:gs>
            <a:gs pos="51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99FF"/>
                </a:solidFill>
              </a:rPr>
              <a:t>«Сказка о рыбаке и рыбке»</a:t>
            </a:r>
            <a:endParaRPr lang="ru-RU" dirty="0">
              <a:solidFill>
                <a:srgbClr val="3399FF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73" y="1552684"/>
            <a:ext cx="6970854" cy="5305315"/>
          </a:xfrm>
        </p:spPr>
      </p:pic>
    </p:spTree>
    <p:extLst>
      <p:ext uri="{BB962C8B-B14F-4D97-AF65-F5344CB8AC3E}">
        <p14:creationId xmlns:p14="http://schemas.microsoft.com/office/powerpoint/2010/main" val="9210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99FF"/>
            </a:gs>
            <a:gs pos="51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99FF"/>
                </a:solidFill>
              </a:rPr>
              <a:t>« У лукоморья дуб зеленый…»</a:t>
            </a:r>
            <a:endParaRPr lang="ru-RU" dirty="0">
              <a:solidFill>
                <a:srgbClr val="3399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94" y="1543050"/>
            <a:ext cx="5389706" cy="5314950"/>
          </a:xfrm>
        </p:spPr>
      </p:pic>
    </p:spTree>
    <p:extLst>
      <p:ext uri="{BB962C8B-B14F-4D97-AF65-F5344CB8AC3E}">
        <p14:creationId xmlns:p14="http://schemas.microsoft.com/office/powerpoint/2010/main" val="27207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99FF"/>
            </a:gs>
            <a:gs pos="51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263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399FF"/>
                </a:solidFill>
              </a:rPr>
              <a:t>«Сказка о мертвой царевне и семи богатырях»</a:t>
            </a:r>
            <a:endParaRPr lang="ru-RU" dirty="0">
              <a:solidFill>
                <a:srgbClr val="3399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3" y="1690688"/>
            <a:ext cx="5738155" cy="5167312"/>
          </a:xfrm>
        </p:spPr>
      </p:pic>
    </p:spTree>
    <p:extLst>
      <p:ext uri="{BB962C8B-B14F-4D97-AF65-F5344CB8AC3E}">
        <p14:creationId xmlns:p14="http://schemas.microsoft.com/office/powerpoint/2010/main" val="11013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99FF"/>
            </a:gs>
            <a:gs pos="51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99FF"/>
                </a:solidFill>
              </a:rPr>
              <a:t>«Сказка о царе </a:t>
            </a:r>
            <a:r>
              <a:rPr lang="ru-RU" dirty="0" err="1" smtClean="0">
                <a:solidFill>
                  <a:srgbClr val="3399FF"/>
                </a:solidFill>
              </a:rPr>
              <a:t>Салтане</a:t>
            </a:r>
            <a:r>
              <a:rPr lang="ru-RU" dirty="0" smtClean="0">
                <a:solidFill>
                  <a:srgbClr val="3399FF"/>
                </a:solidFill>
              </a:rPr>
              <a:t>»</a:t>
            </a:r>
            <a:endParaRPr lang="ru-RU" dirty="0">
              <a:solidFill>
                <a:srgbClr val="3399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35" y="1346136"/>
            <a:ext cx="5881882" cy="5511864"/>
          </a:xfrm>
        </p:spPr>
      </p:pic>
    </p:spTree>
    <p:extLst>
      <p:ext uri="{BB962C8B-B14F-4D97-AF65-F5344CB8AC3E}">
        <p14:creationId xmlns:p14="http://schemas.microsoft.com/office/powerpoint/2010/main" val="38635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99FF"/>
            </a:gs>
            <a:gs pos="51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99FF"/>
                </a:solidFill>
              </a:rPr>
              <a:t>«Сказка о мертвой царевне и семи богатырях»</a:t>
            </a:r>
            <a:endParaRPr lang="ru-RU" dirty="0">
              <a:solidFill>
                <a:srgbClr val="3399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49" y="1885950"/>
            <a:ext cx="6028302" cy="4972050"/>
          </a:xfrm>
        </p:spPr>
      </p:pic>
    </p:spTree>
    <p:extLst>
      <p:ext uri="{BB962C8B-B14F-4D97-AF65-F5344CB8AC3E}">
        <p14:creationId xmlns:p14="http://schemas.microsoft.com/office/powerpoint/2010/main" val="39364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99FF"/>
            </a:gs>
            <a:gs pos="51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99FF"/>
                </a:solidFill>
              </a:rPr>
              <a:t>«Сказка о золотом петушке»</a:t>
            </a:r>
            <a:endParaRPr lang="ru-RU" dirty="0">
              <a:solidFill>
                <a:srgbClr val="3399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19" y="1804988"/>
            <a:ext cx="6679361" cy="5167312"/>
          </a:xfrm>
        </p:spPr>
      </p:pic>
    </p:spTree>
    <p:extLst>
      <p:ext uri="{BB962C8B-B14F-4D97-AF65-F5344CB8AC3E}">
        <p14:creationId xmlns:p14="http://schemas.microsoft.com/office/powerpoint/2010/main" val="32726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99FF"/>
            </a:gs>
            <a:gs pos="51000">
              <a:schemeClr val="accent1">
                <a:lumMod val="45000"/>
                <a:lumOff val="5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3399FF"/>
                </a:solidFill>
                <a:latin typeface="Franklin Gothic Medium" panose="020B0603020102020204" pitchFamily="34" charset="0"/>
              </a:rPr>
              <a:t>Спасибо за внимание!!!</a:t>
            </a:r>
            <a:endParaRPr lang="ru-RU" sz="5400" dirty="0">
              <a:solidFill>
                <a:srgbClr val="3399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690688"/>
            <a:ext cx="5443538" cy="5132388"/>
          </a:xfrm>
        </p:spPr>
      </p:pic>
    </p:spTree>
    <p:extLst>
      <p:ext uri="{BB962C8B-B14F-4D97-AF65-F5344CB8AC3E}">
        <p14:creationId xmlns:p14="http://schemas.microsoft.com/office/powerpoint/2010/main" val="35951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50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Medium</vt:lpstr>
      <vt:lpstr>Тема Office</vt:lpstr>
      <vt:lpstr>«Мир сказок  А.С Пушкина…»</vt:lpstr>
      <vt:lpstr>Презентация PowerPoint</vt:lpstr>
      <vt:lpstr>«Сказка о рыбаке и рыбке»</vt:lpstr>
      <vt:lpstr>« У лукоморья дуб зеленый…»</vt:lpstr>
      <vt:lpstr>«Сказка о мертвой царевне и семи богатырях»</vt:lpstr>
      <vt:lpstr>«Сказка о царе Салтане»</vt:lpstr>
      <vt:lpstr>«Сказка о мертвой царевне и семи богатырях»</vt:lpstr>
      <vt:lpstr>«Сказка о золотом петушке»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«|`D“_I_M_A_“N`|» «|`D“_I_M_A_“N`|»</dc:creator>
  <cp:lastModifiedBy>«|`D“_I_M_A_“N`|» «|`D“_I_M_A_“N`|»</cp:lastModifiedBy>
  <cp:revision>6</cp:revision>
  <dcterms:created xsi:type="dcterms:W3CDTF">2022-06-03T04:57:47Z</dcterms:created>
  <dcterms:modified xsi:type="dcterms:W3CDTF">2022-07-20T17:31:44Z</dcterms:modified>
</cp:coreProperties>
</file>