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69" r:id="rId3"/>
    <p:sldId id="256" r:id="rId4"/>
    <p:sldId id="258" r:id="rId5"/>
    <p:sldId id="257" r:id="rId6"/>
    <p:sldId id="259" r:id="rId7"/>
    <p:sldId id="260" r:id="rId8"/>
    <p:sldId id="267" r:id="rId9"/>
    <p:sldId id="262" r:id="rId10"/>
    <p:sldId id="274" r:id="rId11"/>
    <p:sldId id="288" r:id="rId12"/>
    <p:sldId id="289" r:id="rId13"/>
    <p:sldId id="292" r:id="rId14"/>
    <p:sldId id="263" r:id="rId15"/>
    <p:sldId id="264" r:id="rId16"/>
    <p:sldId id="275" r:id="rId17"/>
    <p:sldId id="279" r:id="rId18"/>
    <p:sldId id="280" r:id="rId19"/>
    <p:sldId id="285" r:id="rId20"/>
    <p:sldId id="282" r:id="rId21"/>
    <p:sldId id="284" r:id="rId22"/>
    <p:sldId id="278" r:id="rId23"/>
    <p:sldId id="265" r:id="rId24"/>
    <p:sldId id="291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5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0CAC-9D85-4D7B-B89F-F632FE883213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B1DC9-E100-4BC8-BB13-A01061DEE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542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0CAC-9D85-4D7B-B89F-F632FE883213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B1DC9-E100-4BC8-BB13-A01061DEE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295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0CAC-9D85-4D7B-B89F-F632FE883213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B1DC9-E100-4BC8-BB13-A01061DEE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971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0CAC-9D85-4D7B-B89F-F632FE883213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B1DC9-E100-4BC8-BB13-A01061DEE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565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0CAC-9D85-4D7B-B89F-F632FE883213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B1DC9-E100-4BC8-BB13-A01061DEE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226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0CAC-9D85-4D7B-B89F-F632FE883213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B1DC9-E100-4BC8-BB13-A01061DEE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966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0CAC-9D85-4D7B-B89F-F632FE883213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B1DC9-E100-4BC8-BB13-A01061DEE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476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0CAC-9D85-4D7B-B89F-F632FE883213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B1DC9-E100-4BC8-BB13-A01061DEE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659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0CAC-9D85-4D7B-B89F-F632FE883213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B1DC9-E100-4BC8-BB13-A01061DEE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130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0CAC-9D85-4D7B-B89F-F632FE883213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B1DC9-E100-4BC8-BB13-A01061DEE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426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0CAC-9D85-4D7B-B89F-F632FE883213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B1DC9-E100-4BC8-BB13-A01061DEE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270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40CAC-9D85-4D7B-B89F-F632FE883213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B1DC9-E100-4BC8-BB13-A01061DEE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086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g"/><Relationship Id="rId9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g"/><Relationship Id="rId7" Type="http://schemas.openxmlformats.org/officeDocument/2006/relationships/image" Target="../media/image56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eg"/><Relationship Id="rId10" Type="http://schemas.openxmlformats.org/officeDocument/2006/relationships/image" Target="../media/image59.gif"/><Relationship Id="rId4" Type="http://schemas.openxmlformats.org/officeDocument/2006/relationships/image" Target="../media/image53.jpg"/><Relationship Id="rId9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3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124" y="66502"/>
            <a:ext cx="7207133" cy="67249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135" y="2734887"/>
            <a:ext cx="1862050" cy="12302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136" y="4796444"/>
            <a:ext cx="1745672" cy="166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898" y="980904"/>
            <a:ext cx="8505825" cy="56609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705" y="4846320"/>
            <a:ext cx="2593571" cy="169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7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8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067" y="3913693"/>
            <a:ext cx="5645889" cy="328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6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42" y="757497"/>
            <a:ext cx="2917767" cy="32336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572" y="1149235"/>
            <a:ext cx="2768139" cy="24501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128" y="893617"/>
            <a:ext cx="2485506" cy="20615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24" y="4314305"/>
            <a:ext cx="1964780" cy="20199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894" y="4577194"/>
            <a:ext cx="1255222" cy="14942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45" y="4314305"/>
            <a:ext cx="1546165" cy="18994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816" y="4314304"/>
            <a:ext cx="2203704" cy="18994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072" y="3959352"/>
            <a:ext cx="2039112" cy="254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9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zvuk-aplodismentov-korotkiy-5-sek-339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5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232" y="502918"/>
            <a:ext cx="2761488" cy="32644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992" y="1088136"/>
            <a:ext cx="2560320" cy="2749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374" y="4187952"/>
            <a:ext cx="2162641" cy="2624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634" y="4818887"/>
            <a:ext cx="1716998" cy="12527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632" y="4370832"/>
            <a:ext cx="1609344" cy="21305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433" y="4498848"/>
            <a:ext cx="2020824" cy="19202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376" y="4370832"/>
            <a:ext cx="1563624" cy="21305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" y="192023"/>
            <a:ext cx="4133088" cy="38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7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zvuk-aplodismentov-korotkiy-5-sek-339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5816" y="865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86211" cy="6858000"/>
          </a:xfrm>
          <a:prstGeom prst="rect">
            <a:avLst/>
          </a:prstGeom>
        </p:spPr>
      </p:pic>
      <p:pic>
        <p:nvPicPr>
          <p:cNvPr id="3" name="mp3_697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0684" y="59920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0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" y="502920"/>
            <a:ext cx="3529584" cy="36758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0"/>
            <a:ext cx="3639312" cy="30099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545" y="624840"/>
            <a:ext cx="2790825" cy="304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370" y="192024"/>
            <a:ext cx="1529430" cy="37216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264" y="4398264"/>
            <a:ext cx="2471928" cy="21122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744" y="4695444"/>
            <a:ext cx="1527048" cy="15179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944" y="4398264"/>
            <a:ext cx="1664208" cy="21762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152" y="4773168"/>
            <a:ext cx="2103120" cy="144018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824" y="3913632"/>
            <a:ext cx="2185416" cy="281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1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54" y="0"/>
            <a:ext cx="12282153" cy="7018986"/>
          </a:xfrm>
          <a:prstGeom prst="rect">
            <a:avLst/>
          </a:prstGeom>
        </p:spPr>
      </p:pic>
      <p:pic>
        <p:nvPicPr>
          <p:cNvPr id="3" name="zvuk-aplodismentov-korotkiy-5-sek-339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5225" y="941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8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u.kanobu.ru/screenshots/13/63c7c005-772e-41dc-9457-6e27cef35e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7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1867" r="29733"/>
          <a:stretch/>
        </p:blipFill>
        <p:spPr>
          <a:xfrm>
            <a:off x="5364997" y="2641287"/>
            <a:ext cx="1995054" cy="38965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42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667991" y="1686671"/>
            <a:ext cx="1693365" cy="290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8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mp3_697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0684" y="59920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0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.pinimg.com/originals/ca/74/21/ca7421430f730d913373c9bb75d36a9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49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forum.ivd.ru/uploads/monthly_02_2012/post-73055-0-80549400-13301121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28" b="100000" l="21979" r="99896"/>
                    </a14:imgEffect>
                  </a14:imgLayer>
                </a14:imgProps>
              </a:ext>
            </a:extLst>
          </a:blip>
          <a:srcRect l="46083"/>
          <a:stretch/>
        </p:blipFill>
        <p:spPr>
          <a:xfrm>
            <a:off x="1911926" y="2346056"/>
            <a:ext cx="2998809" cy="41714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1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296584" y="2699347"/>
            <a:ext cx="3052153" cy="310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8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ё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i.ytimg.com/vi/JTBmvZ-ALrM/maxres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" r="2327"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47" l="65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3825" y="3699164"/>
            <a:ext cx="2001608" cy="26127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2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2736" y="204643"/>
            <a:ext cx="3487882" cy="25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1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litlife.club/books/269609/read/images/lyagushk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28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7671" y="2976409"/>
            <a:ext cx="10085416" cy="12385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https://img.labirint.ru/rcimg/7b542b1c3396596d71398b263a9d9c79/1920x1080/comments_pic/1522/11_7d014dad617772822c93343e59e79f96_1432588876.jpg?14325889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489" y="0"/>
            <a:ext cx="7308273" cy="683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54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oseng.org/uploads/posts/2014-10/1412746149_0_111ba8_4a51eeaa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5" y="0"/>
            <a:ext cx="12168625" cy="682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png.rinvik.ru/files/zelenaya-zmey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530" y="5243505"/>
            <a:ext cx="2281476" cy="161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lightmotifs.files.wordpress.com/2018/10/b9f6f87f-30c6-4bcd-afef-9e7e4256e204-3974-00000202a3440fd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3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546" y="1841856"/>
            <a:ext cx="1449343" cy="135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s://ds05.infourok.ru/uploads/ex/083f/000e2586-b56e1386/4/hello_html_m2158ee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960" y="4305618"/>
            <a:ext cx="3110345" cy="239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s://avatanplus.com/files/resources/original/5eda5aeb63bf817284f3279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445" y="3411190"/>
            <a:ext cx="1971938" cy="138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https://png.rinvik.ru/files/piton-lezhit-zmey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679" y="3193067"/>
            <a:ext cx="2093765" cy="104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https://img2.freepng.ru/20180524/wtu/kisspng-snake-reptile-jubilant-5b069bee185f95.205020181527159790099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386" y="4922467"/>
            <a:ext cx="2745879" cy="14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https://c1.hotpng.com/preview/6/313/121/black-snakes-black-snake-illustratio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643" y="1729989"/>
            <a:ext cx="1158920" cy="140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49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69838" y="530029"/>
            <a:ext cx="1908557" cy="21612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13534" y="2466470"/>
            <a:ext cx="2495919" cy="2864067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5684138" y="1469980"/>
            <a:ext cx="218209" cy="197427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34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1</Words>
  <Application>Microsoft Office PowerPoint</Application>
  <PresentationFormat>Широкоэкранный</PresentationFormat>
  <Paragraphs>1</Paragraphs>
  <Slides>24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ё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Сухов</dc:creator>
  <cp:lastModifiedBy>OLGA</cp:lastModifiedBy>
  <cp:revision>72</cp:revision>
  <dcterms:created xsi:type="dcterms:W3CDTF">2020-09-21T07:20:24Z</dcterms:created>
  <dcterms:modified xsi:type="dcterms:W3CDTF">2022-03-21T15:54:32Z</dcterms:modified>
</cp:coreProperties>
</file>