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32342088_ty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3999" cy="42862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785925"/>
          </a:xfrm>
        </p:spPr>
        <p:txBody>
          <a:bodyPr>
            <a:normAutofit/>
          </a:bodyPr>
          <a:lstStyle/>
          <a:p>
            <a:r>
              <a:rPr lang="ru-RU" sz="6000" b="1" dirty="0">
                <a:latin typeface="Monotype Corsiva" pitchFamily="66" charset="0"/>
              </a:rPr>
              <a:t>Зарядка для детей в стихах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5286388"/>
            <a:ext cx="5214942" cy="157161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Выполнила: инструктор по физической культуре</a:t>
            </a:r>
          </a:p>
          <a:p>
            <a:pPr algn="r"/>
            <a:r>
              <a:rPr lang="ru-RU" dirty="0" err="1">
                <a:solidFill>
                  <a:schemeClr val="tx1"/>
                </a:solidFill>
              </a:rPr>
              <a:t>Абузярова</a:t>
            </a:r>
            <a:r>
              <a:rPr lang="ru-RU" dirty="0">
                <a:solidFill>
                  <a:schemeClr val="tx1"/>
                </a:solidFill>
              </a:rPr>
              <a:t> О.В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9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10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11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12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13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14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15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16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17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83968.x400p-640x3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550070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8000" b="1" dirty="0">
                <a:latin typeface="Monotype Corsiva" pitchFamily="66" charset="0"/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1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35514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2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3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4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5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6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7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aryadka-kart8-500x3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Экран (4:3)</PresentationFormat>
  <Paragraphs>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Зарядка для детей в стихах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Зарядка для детей в стихах</dc:title>
  <cp:lastModifiedBy>olka.kapralova.1988@mail.ru</cp:lastModifiedBy>
  <cp:revision>4</cp:revision>
  <dcterms:modified xsi:type="dcterms:W3CDTF">2020-04-27T11:22:01Z</dcterms:modified>
</cp:coreProperties>
</file>