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trafaret-decor.ru/sites/default/files/2022-07/%D0%A8%D0%BA%D0%BE%D0%BB%D1%8C%D0%BD%D1%8B%D0%B9%20%D1%84%D0%BE%D0%BD%20%D0%B4%D0%BB%D1%8F%20%D0%BF%D1%80%D0%B5%D0%B7%D0%B5%D0%BD%D1%82%D0%B0%D1%86%D0%B8%D0%B8%2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0" y="7937"/>
            <a:ext cx="909552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0240" y="1268760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я знаю о школе?»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521669"/>
            <a:ext cx="52266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Провела: воспитатель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Высоцкая И.С.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kartinkin.net/pics/uploads/posts/2022-08/1660004910_61-kartinkin-net-p-fon-dlya-detskoi-knigi-krasivo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kartinkin.net/pics/uploads/posts/2022-08/1660004910_61-kartinkin-net-p-fon-dlya-detskoi-knigi-krasivo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kartinkin.net/pics/uploads/posts/2022-08/1660004910_61-kartinkin-net-p-fon-dlya-detskoi-knigi-krasivo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AutoShape 2" descr="https://www.nicepng.com/png/full/116-1167156_baby-masha-drawing-png-masha-and-the-be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www.nicepng.com/png/full/116-1167156_baby-masha-drawing-png-masha-and-the-be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catherineasquithgallery.com/uploads/posts/2021-03/1614558016_2-p-kartinki-masha-i-medved-na-belom-fon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catherineasquithgallery.com/uploads/posts/2021-03/1614558016_2-p-kartinki-masha-i-medved-na-belom-fon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catherineasquithgallery.com/uploads/posts/2021-03/1614558016_2-p-kartinki-masha-i-medved-na-belom-fon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catherineasquithgallery.com/uploads/posts/2021-03/1614558016_2-p-kartinki-masha-i-medved-na-belom-fon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505669"/>
            <a:ext cx="2081017" cy="20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428728" y="928670"/>
            <a:ext cx="6357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  ВАМ В УЧЁБЕ!!!</a:t>
            </a:r>
          </a:p>
        </p:txBody>
      </p:sp>
      <p:pic>
        <p:nvPicPr>
          <p:cNvPr id="5" name="Picture 5" descr="11653_html_cfd9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2420888"/>
            <a:ext cx="3796474" cy="226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s://rlv.zcache.com/masha_classic_round_sticker-r0e060c7b9eed47a28c671945231a0c7a_v9waf_8byvr_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rlv.zcache.com/masha_classic_round_sticker-r0e060c7b9eed47a28c671945231a0c7a_v9waf_8byvr_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школьную готовность у детей старшего дошкольного возраста.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познавательного интереса к школе;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повышение мотивационной готовности детей к школе.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познавательных процессов;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произвольной регуляции деятельности и усидчивости.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у дошкольников положительное эмоциональное отношение к окружающим и к школе;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самостоятельность, умение работать в коллективе, умение договариваться.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catherineasquithgallery.com/uploads/posts/2021-02/1613625325_39-p-fon-dlya-prezentatsii-matematika-v-nachaln-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atherineasquithgallery.com/uploads/posts/2021-02/1613625325_39-p-fon-dlya-prezentatsii-matematika-v-nachaln-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17611" y="714356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 идёт  в школу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AutoShape 7" descr="https://catherineasquithgallery.com/uploads/posts/2021-03/1614557989_72-p-kartinki-ko-dnyu-uchitelya-na-belom-fone-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s://catherineasquithgallery.com/uploads/posts/2021-03/1614557989_72-p-kartinki-ko-dnyu-uchitelya-na-belom-fone-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https://catherineasquithgallery.com/uploads/posts/2021-03/1614557989_72-p-kartinki-ko-dnyu-uchitelya-na-belom-fone-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https://catherineasquithgallery.com/uploads/posts/2021-03/1614557989_72-p-kartinki-ko-dnyu-uchitelya-na-belom-fone-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https://catherineasquithgallery.com/uploads/posts/2021-03/1614557989_72-p-kartinki-ko-dnyu-uchitelya-na-belom-fone-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5" name="Picture 19" descr="C:\Users\User\Desktop\1614557989_72-p-kartinki-ko-dnyu-uchitelya-na-belom-fone-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381650" cy="319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7" name="Picture 21" descr="https://avatars.mds.yandex.net/get-altay/372953/2a0000015f1ab6f413adb6977b9a45a3d773/XXXL"/>
          <p:cNvPicPr>
            <a:picLocks noChangeAspect="1" noChangeArrowheads="1"/>
          </p:cNvPicPr>
          <p:nvPr/>
        </p:nvPicPr>
        <p:blipFill>
          <a:blip r:embed="rId4"/>
          <a:srcRect l="8898" b="15254"/>
          <a:stretch>
            <a:fillRect/>
          </a:stretch>
        </p:blipFill>
        <p:spPr bwMode="auto">
          <a:xfrm>
            <a:off x="714348" y="2000240"/>
            <a:ext cx="39933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42910" y="792288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Маше собрать портфель</a:t>
            </a:r>
          </a:p>
        </p:txBody>
      </p:sp>
      <p:pic>
        <p:nvPicPr>
          <p:cNvPr id="3078" name="Picture 6" descr="https://e7.pngegg.com/pngimages/978/532/png-clipart-girl-character-wearing-brown-dress-masha-and-the-bear-child-birthday-masha-e-o-urso-animals-read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3225486" cy="3214734"/>
          </a:xfrm>
          <a:prstGeom prst="rect">
            <a:avLst/>
          </a:prstGeom>
          <a:noFill/>
        </p:spPr>
      </p:pic>
      <p:pic>
        <p:nvPicPr>
          <p:cNvPr id="7" name="Picture 4" descr="http://im8-tub-ru.yandex.net/i?id=36201164-3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500174"/>
            <a:ext cx="2411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pic>
        <p:nvPicPr>
          <p:cNvPr id="2" name="Picture 13" descr="http://im5-tub-ru.yandex.net/i?id=223226756-7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http://im7-tub-ru.yandex.net/i?id=301402051-7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http://im8-tub-ru.yandex.net/i?id=347995312-5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12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http://im7-tub-ru.yandex.net/i?id=1806698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496"/>
            <a:ext cx="1500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http://im7-tub-ru.yandex.net/i?id=122507536-6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200024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http://im4-tub-ru.yandex.net/i?id=478583521-61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642918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5" descr="http://im8-tub-ru.yandex.net/i?id=453123401-19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500042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http://im5-tub-ru.yandex.net/i?id=474591651-30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3000372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adonius.club/uploads/posts/2022-02/1644471671_46-adonius-club-p-tetrad-na-prozrachnom-fone-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3571876"/>
            <a:ext cx="2571768" cy="1928826"/>
          </a:xfrm>
          <a:prstGeom prst="rect">
            <a:avLst/>
          </a:prstGeom>
          <a:noFill/>
        </p:spPr>
      </p:pic>
      <p:pic>
        <p:nvPicPr>
          <p:cNvPr id="2052" name="Picture 4" descr="https://starwars-galaxy.ru/800/600/https/www.clipartmax.com/png/full/19-191613_pencils-in-a-cup-clipart-colored-pencils-clipart-pn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2928934"/>
            <a:ext cx="1333375" cy="1933394"/>
          </a:xfrm>
          <a:prstGeom prst="rect">
            <a:avLst/>
          </a:prstGeom>
          <a:noFill/>
        </p:spPr>
      </p:pic>
      <p:sp>
        <p:nvSpPr>
          <p:cNvPr id="2054" name="AutoShape 6" descr="https://www.knigi-janzen.de/images/goods/big/064162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www.knigi-janzen.de/images/goods/big/064162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www.knigi-janzen.de/images/goods/big/064162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www.knigi-janzen.de/images/goods/big/064162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tigra.by/upload/iblock/228/228013311a4f8175f629223fba8bc4f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1857364"/>
            <a:ext cx="1181266" cy="1571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7388" y="608013"/>
            <a:ext cx="77708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Портфель для Маши готов!!!</a:t>
            </a:r>
          </a:p>
        </p:txBody>
      </p:sp>
      <p:pic>
        <p:nvPicPr>
          <p:cNvPr id="1026" name="Picture 2" descr="https://sun9-west.userapi.com/sun9-67/s/v1/ig2/jEx48SxrkzJwu7lQkC1kYMaOf0AesjPnC9lYWb9a6QjsXMkHxB0cs6dJ2QKrto8Q3jsZ-zsalvqBZZ9Ls4dr64tN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 t="8988" r="15468" b="25281"/>
          <a:stretch>
            <a:fillRect/>
          </a:stretch>
        </p:blipFill>
        <p:spPr bwMode="auto">
          <a:xfrm>
            <a:off x="2214547" y="1285859"/>
            <a:ext cx="4357718" cy="451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21345" y="714356"/>
            <a:ext cx="7560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Маше отгадать загадки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000365" cy="403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" y="1719852"/>
            <a:ext cx="62865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я и не прачка, друзья,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Стираю старательно я.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714373" y="2643188"/>
            <a:ext cx="3643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Белый камешек растаял,</a:t>
            </a:r>
          </a:p>
          <a:p>
            <a:r>
              <a:rPr lang="ru-RU" b="1" dirty="0">
                <a:solidFill>
                  <a:srgbClr val="002060"/>
                </a:solidFill>
              </a:rPr>
              <a:t>На доске следы оставил.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429000"/>
            <a:ext cx="40005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ты его отточишь! Нарисуешь все, что сможешь! Солнце, море, горы, пляж. Что же это?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23810" y="714356"/>
            <a:ext cx="53820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Маше найти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east.userapi.com/sun9-36/s/v1/ig2/9wOMisDgbZPVGkgCvTYRi4uFdf1uGp2IT44_BcAyXINwMspUwaOE8ru02XKqWwnWbPr6_gCtSDncf3GwWutVCOh4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 t="14099" b="15404"/>
          <a:stretch>
            <a:fillRect/>
          </a:stretch>
        </p:blipFill>
        <p:spPr bwMode="auto">
          <a:xfrm>
            <a:off x="2857488" y="1857364"/>
            <a:ext cx="380006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613625325_39-p-fon-dlya-prezentatsii-matematika-v-nachaln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506397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вы знаете о школе?</a:t>
            </a:r>
          </a:p>
        </p:txBody>
      </p:sp>
      <p:sp>
        <p:nvSpPr>
          <p:cNvPr id="4" name="Прямоугольник 18"/>
          <p:cNvSpPr>
            <a:spLocks noChangeArrowheads="1"/>
          </p:cNvSpPr>
          <p:nvPr/>
        </p:nvSpPr>
        <p:spPr bwMode="auto">
          <a:xfrm>
            <a:off x="1143000" y="1143000"/>
            <a:ext cx="6643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Проверьте свои знания вместе с Машей</a:t>
            </a:r>
          </a:p>
        </p:txBody>
      </p:sp>
      <p:pic>
        <p:nvPicPr>
          <p:cNvPr id="18434" name="Picture 2" descr="https://sun9-east.userapi.com/sun9-57/s/v1/ig2/tlIUeke9MKhNp3O4HIulzAU-EixU4k0ieIV-h7IUcNJKqrfmZiYOVq1Lnv-02qs1wbATbCv4njdHleEOF3daIwsk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289323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178592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Как нужно обращаться 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учителю?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Что такое перемена?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Что такое отметка?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Что такое урок?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Как узнать, что время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nplus.com/files/resources/original/5e6a067c93803170ce2956b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15384" r="55385"/>
          <a:stretch>
            <a:fillRect/>
          </a:stretch>
        </p:blipFill>
        <p:spPr bwMode="auto">
          <a:xfrm flipH="1">
            <a:off x="7000891" y="3500437"/>
            <a:ext cx="1423557" cy="269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Рабочий</cp:lastModifiedBy>
  <cp:revision>12</cp:revision>
  <dcterms:created xsi:type="dcterms:W3CDTF">2023-01-09T06:41:37Z</dcterms:created>
  <dcterms:modified xsi:type="dcterms:W3CDTF">2023-01-09T09:40:40Z</dcterms:modified>
</cp:coreProperties>
</file>