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8" r:id="rId2"/>
    <p:sldId id="259" r:id="rId3"/>
    <p:sldId id="260" r:id="rId4"/>
    <p:sldId id="294" r:id="rId5"/>
    <p:sldId id="296" r:id="rId6"/>
    <p:sldId id="295" r:id="rId7"/>
    <p:sldId id="261" r:id="rId8"/>
    <p:sldId id="297" r:id="rId9"/>
    <p:sldId id="264" r:id="rId10"/>
    <p:sldId id="267" r:id="rId11"/>
    <p:sldId id="313" r:id="rId12"/>
    <p:sldId id="305" r:id="rId13"/>
    <p:sldId id="318" r:id="rId14"/>
    <p:sldId id="301" r:id="rId15"/>
    <p:sldId id="299" r:id="rId16"/>
    <p:sldId id="300" r:id="rId17"/>
    <p:sldId id="269" r:id="rId18"/>
    <p:sldId id="270" r:id="rId19"/>
    <p:sldId id="276" r:id="rId20"/>
    <p:sldId id="312" r:id="rId21"/>
    <p:sldId id="273" r:id="rId22"/>
    <p:sldId id="274" r:id="rId23"/>
    <p:sldId id="277" r:id="rId24"/>
    <p:sldId id="280" r:id="rId25"/>
    <p:sldId id="315" r:id="rId26"/>
    <p:sldId id="317" r:id="rId27"/>
    <p:sldId id="311" r:id="rId28"/>
    <p:sldId id="279" r:id="rId29"/>
    <p:sldId id="292" r:id="rId30"/>
    <p:sldId id="281" r:id="rId31"/>
    <p:sldId id="282" r:id="rId32"/>
    <p:sldId id="283" r:id="rId33"/>
    <p:sldId id="285" r:id="rId34"/>
    <p:sldId id="319" r:id="rId35"/>
    <p:sldId id="287" r:id="rId36"/>
    <p:sldId id="316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800000"/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6735" autoAdjust="0"/>
  </p:normalViewPr>
  <p:slideViewPr>
    <p:cSldViewPr snapToGrid="0">
      <p:cViewPr varScale="1">
        <p:scale>
          <a:sx n="71" d="100"/>
          <a:sy n="71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A5472-3716-41D5-84C5-6232F51CA8B0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D78DA-69CC-453B-96D2-5D70B66FB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2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2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654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70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22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99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04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706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73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71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94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2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92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89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56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75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35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0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08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04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9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0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72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81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6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1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3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788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63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0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7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8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0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6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9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8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0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6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0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2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9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2AC0-C3B7-417F-A7B1-5AD218A9D2C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5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78sar.schoolrm.ru/sveden/employees/11208/211652/?bitrix_include_areas=N&amp;clear_cache=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pedagog13.edurm.ru/users/17585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ocpedagog13.edurm.ru/users/17585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hyperlink" Target="https://nsportal.ru/kazerova-larisa-viktorov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5048" y="0"/>
            <a:ext cx="8936084" cy="16118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 smtClean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МИНИСТЕРСТВО </a:t>
            </a:r>
            <a:r>
              <a:rPr lang="ru-RU" sz="2000" b="1" dirty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ОБРАЗОВАНИЯ РЕСПУБЛИКИ МОРДОВИЯ</a:t>
            </a:r>
            <a:r>
              <a:rPr lang="ru-RU" sz="2200" b="1" dirty="0">
                <a:solidFill>
                  <a:srgbClr val="660033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2200" b="1" dirty="0">
                <a:solidFill>
                  <a:srgbClr val="660033"/>
                </a:solidFill>
                <a:latin typeface="Trebuchet MS"/>
                <a:ea typeface="+mn-ea"/>
                <a:cs typeface="+mn-cs"/>
              </a:rPr>
            </a:br>
            <a:r>
              <a:rPr lang="ru-RU" sz="2700" b="1" dirty="0">
                <a:solidFill>
                  <a:srgbClr val="6600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ПОРТФОЛИО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200" b="1" i="1" dirty="0">
                <a:solidFill>
                  <a:srgbClr val="00206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000" b="1" spc="-1" dirty="0" err="1" smtClean="0">
                <a:solidFill>
                  <a:srgbClr val="002060"/>
                </a:solidFill>
                <a:latin typeface="Times New Roman"/>
              </a:rPr>
              <a:t>Казеровой</a:t>
            </a: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> Ларисы Викторовны, </a:t>
            </a:r>
            <a:r>
              <a:rPr lang="ru-RU" sz="2000" b="1" spc="-1" dirty="0">
                <a:solidFill>
                  <a:srgbClr val="002060"/>
                </a:solidFill>
                <a:latin typeface="Times New Roman"/>
              </a:rPr>
              <a:t>воспитателя муниципального дошкольного образовательного учреждения «Детский сад № 78 комбинированного вида» городского округа Саранск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0518" y="1869818"/>
            <a:ext cx="6020614" cy="474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25.09.1986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г.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Профессиональное образование:</a:t>
            </a:r>
            <a:r>
              <a:rPr lang="ru-RU" sz="1600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высшее, ГОУ ВПО «МГУ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им.Н.П.Огарева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», 2008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Квалификация: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Филолог. Преподаватель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специальности: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«Филология»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№ диплома:</a:t>
            </a:r>
            <a:r>
              <a:rPr lang="ru-RU" sz="1600" dirty="0">
                <a:solidFill>
                  <a:srgbClr val="74002C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ВСГ № 3105649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Дата выдачи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28.06.2008 г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Переподготовка</a:t>
            </a: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ГБПОУ РМ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Ичалковский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педагогический колледж», 2017 г.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Программа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«Дошкольное образование»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Стаж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педагогической </a:t>
            </a: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работы</a:t>
            </a: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(по специальности</a:t>
            </a:r>
            <a:r>
              <a:rPr lang="ru-RU" sz="16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):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13 лет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В данном учреждении: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13 лет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Общий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трудовой стаж: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лет 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первая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последней аттестации: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14.03.2018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г. 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не имеет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2202068"/>
            <a:ext cx="2749701" cy="366051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8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05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9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29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29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Результаты участия </a:t>
            </a:r>
            <a:r>
              <a:rPr lang="ru-RU" sz="29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воспитанников </a:t>
            </a:r>
            <a:r>
              <a:rPr lang="ru-RU" sz="2900" b="1" spc="-1" dirty="0" smtClean="0">
                <a:solidFill>
                  <a:srgbClr val="002060"/>
                </a:solidFill>
                <a:latin typeface="Times New Roman"/>
              </a:rPr>
              <a:t>в конкурсах</a:t>
            </a:r>
            <a:r>
              <a:rPr lang="ru-RU" sz="2900" b="1" spc="-1" dirty="0">
                <a:solidFill>
                  <a:srgbClr val="002060"/>
                </a:solidFill>
                <a:latin typeface="Times New Roman"/>
              </a:rPr>
              <a:t>, выставках, турнирах, соревнованиях, акциях, фестивалях</a:t>
            </a: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5" y="998621"/>
            <a:ext cx="3928965" cy="540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77" y="998621"/>
            <a:ext cx="3928965" cy="540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3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50" y="-594"/>
            <a:ext cx="9144793" cy="68585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24" y="595958"/>
            <a:ext cx="3058529" cy="4320000"/>
          </a:xfrm>
        </p:spPr>
      </p:pic>
      <p:sp>
        <p:nvSpPr>
          <p:cNvPr id="5" name="Прямоугольник 4"/>
          <p:cNvSpPr/>
          <p:nvPr/>
        </p:nvSpPr>
        <p:spPr>
          <a:xfrm>
            <a:off x="2968098" y="134293"/>
            <a:ext cx="3207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" dirty="0" smtClean="0">
                <a:solidFill>
                  <a:srgbClr val="660033"/>
                </a:solidFill>
                <a:latin typeface="Times New Roman"/>
              </a:rPr>
              <a:t>Уровень организации</a:t>
            </a:r>
            <a:endParaRPr lang="ru-RU" sz="2400" b="1" spc="-1" dirty="0">
              <a:solidFill>
                <a:srgbClr val="660033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" y="2283887"/>
            <a:ext cx="2984848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70" y="1573306"/>
            <a:ext cx="304075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5" y="776377"/>
            <a:ext cx="4064749" cy="2880000"/>
          </a:xfrm>
        </p:spPr>
      </p:pic>
      <p:sp>
        <p:nvSpPr>
          <p:cNvPr id="10" name="Прямоугольник 9"/>
          <p:cNvSpPr/>
          <p:nvPr/>
        </p:nvSpPr>
        <p:spPr>
          <a:xfrm>
            <a:off x="2636534" y="17814"/>
            <a:ext cx="3870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Муниципальный уровень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59" y="785049"/>
            <a:ext cx="4090909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9" y="3859113"/>
            <a:ext cx="407427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33" y="3859113"/>
            <a:ext cx="409236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36533" y="248646"/>
            <a:ext cx="3870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Муниципальный уровень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0" y="831334"/>
            <a:ext cx="2799544" cy="39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61" y="1592800"/>
            <a:ext cx="2799545" cy="39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32" y="2693341"/>
            <a:ext cx="2881241" cy="39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9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38507" y="100007"/>
            <a:ext cx="383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Республиканский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8328" y="782449"/>
            <a:ext cx="4144908" cy="57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8255" y="35974"/>
            <a:ext cx="3007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Российский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98" y="4191776"/>
            <a:ext cx="3600000" cy="254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3" y="495961"/>
            <a:ext cx="2566337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05" y="497639"/>
            <a:ext cx="2544769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497639"/>
            <a:ext cx="2544170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387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1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7897" y="59278"/>
            <a:ext cx="4408783" cy="4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Международный уровень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" y="521600"/>
            <a:ext cx="2547518" cy="360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33" y="3171736"/>
            <a:ext cx="2547519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26" y="580878"/>
            <a:ext cx="2546366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25" y="3171736"/>
            <a:ext cx="25463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5</a:t>
            </a: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Наличие авторских программ, методических пособий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7144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6.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0" y="1497241"/>
            <a:ext cx="3798000" cy="522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11" y="1510154"/>
            <a:ext cx="3798000" cy="522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3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999" y="758256"/>
            <a:ext cx="4319999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54680" y="155585"/>
            <a:ext cx="383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959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6184" y="329783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Представление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инновационного педагогического опыта</a:t>
            </a:r>
            <a:b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на сайте  МДОУ  </a:t>
            </a:r>
            <a:r>
              <a:rPr lang="ru-RU" sz="2200" b="1" spc="-1" dirty="0" smtClean="0">
                <a:solidFill>
                  <a:srgbClr val="002060"/>
                </a:solidFill>
                <a:latin typeface="Times New Roman"/>
              </a:rPr>
              <a:t>«Детский сад № 78 комбинированного вида» 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 дошкольного возраста,  через проектную деятельность»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6481" y="4501992"/>
            <a:ext cx="8081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4"/>
              </a:rPr>
              <a:t>https://ds78sar.schoolrm.ru/sveden/employees/11208/211652/?</a:t>
            </a:r>
            <a:r>
              <a:rPr lang="en-US" b="1" dirty="0" smtClean="0">
                <a:hlinkClick r:id="rId4"/>
              </a:rPr>
              <a:t>bitrix_include_areas=N&amp;clear_cache=Y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41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" y="617250"/>
            <a:ext cx="2619310" cy="360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10" y="1937773"/>
            <a:ext cx="2619310" cy="360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55" y="82009"/>
            <a:ext cx="2619310" cy="360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654680" y="155585"/>
            <a:ext cx="3729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 smtClean="0">
                <a:solidFill>
                  <a:srgbClr val="660033"/>
                </a:solidFill>
                <a:latin typeface="Times New Roman"/>
              </a:rPr>
              <a:t>Международный </a:t>
            </a:r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уровень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29" y="3202532"/>
            <a:ext cx="2619310" cy="360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5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7.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Проведение открытых занятий, мастер-классов, мероприятий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28" y="970063"/>
            <a:ext cx="4190895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7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8.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Экспертная деятельность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0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15140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9.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1338275"/>
            <a:ext cx="3667034" cy="504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90" y="1358153"/>
            <a:ext cx="3667034" cy="504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54680" y="227061"/>
            <a:ext cx="383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Республиканский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" y="688726"/>
            <a:ext cx="3143173" cy="432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4673" y="657840"/>
            <a:ext cx="3084790" cy="4320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99" y="2415395"/>
            <a:ext cx="3007800" cy="4320000"/>
          </a:xfrm>
        </p:spPr>
      </p:pic>
    </p:spTree>
    <p:extLst>
      <p:ext uri="{BB962C8B-B14F-4D97-AF65-F5344CB8AC3E}">
        <p14:creationId xmlns:p14="http://schemas.microsoft.com/office/powerpoint/2010/main" val="110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4680" y="155585"/>
            <a:ext cx="3480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Всероссийский уровень</a:t>
            </a:r>
            <a:endParaRPr kumimoji="0" lang="ru-RU" sz="2400" b="1" i="0" u="none" strike="noStrike" kern="1200" cap="none" spc="-1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8" y="617250"/>
            <a:ext cx="3122892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8" y="617250"/>
            <a:ext cx="3065441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" y="4468392"/>
            <a:ext cx="3082840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8" y="4652416"/>
            <a:ext cx="3033549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48" y="999756"/>
            <a:ext cx="3089802" cy="21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99" y="3341359"/>
            <a:ext cx="309800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" y="549000"/>
            <a:ext cx="8121148" cy="5760000"/>
          </a:xfrm>
        </p:spPr>
      </p:pic>
    </p:spTree>
    <p:extLst>
      <p:ext uri="{BB962C8B-B14F-4D97-AF65-F5344CB8AC3E}">
        <p14:creationId xmlns:p14="http://schemas.microsoft.com/office/powerpoint/2010/main" val="22828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13" y="749508"/>
            <a:ext cx="4426431" cy="5901908"/>
          </a:xfrm>
        </p:spPr>
      </p:pic>
      <p:sp>
        <p:nvSpPr>
          <p:cNvPr id="11" name="Прямоугольник 10"/>
          <p:cNvSpPr/>
          <p:nvPr/>
        </p:nvSpPr>
        <p:spPr>
          <a:xfrm>
            <a:off x="2419366" y="80602"/>
            <a:ext cx="4408783" cy="4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Международный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86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10.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Позитивные результаты работы с воспитанниками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" y="924868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83" y="924868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0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" y="548552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80" y="548552"/>
            <a:ext cx="4190897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>
                <a:solidFill>
                  <a:srgbClr val="002060"/>
                </a:solidFill>
                <a:latin typeface="Times New Roman"/>
              </a:rPr>
              <a:t>1. Участие в инновационной (экспериментальной) деятельности</a:t>
            </a: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5180" y="1471954"/>
            <a:ext cx="3056930" cy="4690872"/>
          </a:xfrm>
          <a:prstGeom prst="rect">
            <a:avLst/>
          </a:prstGeom>
          <a:ln w="38160">
            <a:solidFill>
              <a:srgbClr val="0070C0"/>
            </a:solidFill>
            <a:round/>
          </a:ln>
        </p:spPr>
      </p:pic>
      <p:pic>
        <p:nvPicPr>
          <p:cNvPr id="8" name="Объект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48138" y="1690689"/>
            <a:ext cx="5122013" cy="4171843"/>
          </a:xfrm>
          <a:prstGeom prst="rect">
            <a:avLst/>
          </a:prstGeom>
          <a:ln w="38160">
            <a:solidFill>
              <a:srgbClr val="0070C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8906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11.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Качество взаимодействия с родителями: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" y="1260423"/>
            <a:ext cx="2881241" cy="39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72" y="1260423"/>
            <a:ext cx="2881241" cy="39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79" y="1260423"/>
            <a:ext cx="2881241" cy="39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9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1" y="625642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18" y="625642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6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12.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Работа с детьми из социально-неблагополучных семей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7" y="848728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83" y="848728"/>
            <a:ext cx="4190896" cy="576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3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13.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Участие педагога в профессиональных конкурсах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37" y="795668"/>
            <a:ext cx="4190896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5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82650"/>
            <a:ext cx="7261225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923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2897" y="-41810"/>
            <a:ext cx="8118205" cy="4197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14. 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Награды и поощрения </a:t>
            </a: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200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2200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1" y="661059"/>
            <a:ext cx="3053723" cy="4320000"/>
          </a:xfr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88" y="2455033"/>
            <a:ext cx="3053004" cy="432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85" y="735810"/>
            <a:ext cx="311455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2000" y="1269000"/>
            <a:ext cx="5760000" cy="4320000"/>
          </a:xfrm>
        </p:spPr>
      </p:pic>
    </p:spTree>
    <p:extLst>
      <p:ext uri="{BB962C8B-B14F-4D97-AF65-F5344CB8AC3E}">
        <p14:creationId xmlns:p14="http://schemas.microsoft.com/office/powerpoint/2010/main" val="40953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4562" y="2734669"/>
            <a:ext cx="6334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Спасибо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08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8" y="547885"/>
            <a:ext cx="4190896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89" y="547885"/>
            <a:ext cx="4190897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4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1" y="550115"/>
            <a:ext cx="4190896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42" y="550115"/>
            <a:ext cx="4190897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869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" y="847210"/>
            <a:ext cx="4089566" cy="5760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06" y="833718"/>
            <a:ext cx="4089566" cy="576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4501" y="191852"/>
            <a:ext cx="459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6"/>
              </a:rPr>
              <a:t>https://</a:t>
            </a:r>
            <a:r>
              <a:rPr lang="en-US" b="1" dirty="0" smtClean="0">
                <a:hlinkClick r:id="rId6"/>
              </a:rPr>
              <a:t>socpedagog13.edurm.ru/users/17585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78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4774" y="82446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/>
            </a:r>
            <a:b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52" y="550115"/>
            <a:ext cx="4190896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1" y="550115"/>
            <a:ext cx="4190896" cy="57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/>
            </a:r>
            <a:b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3989" y="102403"/>
            <a:ext cx="524074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3100" b="1" spc="-1" dirty="0">
                <a:solidFill>
                  <a:srgbClr val="4472C4">
                    <a:lumMod val="50000"/>
                  </a:srgbClr>
                </a:solidFill>
                <a:latin typeface="Times New Roman"/>
                <a:ea typeface="+mj-ea"/>
                <a:cs typeface="+mj-cs"/>
              </a:rPr>
              <a:t>. Наставничество</a:t>
            </a:r>
            <a:r>
              <a:rPr lang="en-US" sz="3100" b="1" spc="-1" dirty="0">
                <a:solidFill>
                  <a:srgbClr val="4472C4">
                    <a:lumMod val="50000"/>
                  </a:srgbClr>
                </a:solidFill>
                <a:ea typeface="+mj-ea"/>
                <a:cs typeface="+mj-cs"/>
              </a:rPr>
              <a:t/>
            </a:r>
            <a:br>
              <a:rPr lang="en-US" sz="3100" b="1" spc="-1" dirty="0">
                <a:solidFill>
                  <a:srgbClr val="4472C4">
                    <a:lumMod val="50000"/>
                  </a:srgbClr>
                </a:solidFill>
                <a:ea typeface="+mj-ea"/>
                <a:cs typeface="+mj-cs"/>
              </a:rPr>
            </a:b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0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177421"/>
            <a:ext cx="8664690" cy="60799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Наличие публикаций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078" y="1245174"/>
            <a:ext cx="4232173" cy="692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u="sng" dirty="0" smtClean="0">
                <a:hlinkClick r:id="rId4"/>
              </a:rPr>
              <a:t>https</a:t>
            </a:r>
            <a:r>
              <a:rPr lang="en-US" sz="1600" u="sng" dirty="0">
                <a:hlinkClick r:id="rId4"/>
              </a:rPr>
              <a:t>://</a:t>
            </a:r>
            <a:r>
              <a:rPr lang="en-US" sz="1600" u="sng" dirty="0" smtClean="0">
                <a:hlinkClick r:id="rId4"/>
              </a:rPr>
              <a:t>nsportal.ru/kazerova-larisa-viktorovna</a:t>
            </a:r>
            <a:r>
              <a:rPr lang="ru-RU" sz="1600" u="sng" dirty="0" smtClean="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1" y="1652568"/>
            <a:ext cx="2811577" cy="3960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4" y="3892604"/>
            <a:ext cx="3960000" cy="2799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22" y="618565"/>
            <a:ext cx="2811577" cy="396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078" y="902644"/>
            <a:ext cx="4017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socpedagog13.edurm.ru/users/17585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014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5436</TotalTime>
  <Words>184</Words>
  <Application>Microsoft Office PowerPoint</Application>
  <PresentationFormat>Экран (4:3)</PresentationFormat>
  <Paragraphs>93</Paragraphs>
  <Slides>37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  МИНИСТЕРСТВО ОБРАЗОВАНИЯ РЕСПУБЛИКИ МОРДОВИЯ ПОРТФОЛИО Казеровой Ларисы Викторовны, воспитателя муниципального дошкольного образовательного учреждения «Детский сад № 78 комбинированного вида» городского округа Саранск  </vt:lpstr>
      <vt:lpstr> Представление инновационного педагогического опыта на сайте  МДОУ  «Детский сад № 78 комбинированного вида»      </vt:lpstr>
      <vt:lpstr> 1. Участие в инновационной (экспериментальной) деятельности    </vt:lpstr>
      <vt:lpstr>     </vt:lpstr>
      <vt:lpstr>     </vt:lpstr>
      <vt:lpstr>     </vt:lpstr>
      <vt:lpstr>     </vt:lpstr>
      <vt:lpstr>     </vt:lpstr>
      <vt:lpstr>3. Наличие публикаций  </vt:lpstr>
      <vt:lpstr>   4. Результаты участия воспитанников в конкурсах, выставках, турнирах, соревнованиях, акциях, фестивалях   </vt:lpstr>
      <vt:lpstr>Презентация PowerPoint</vt:lpstr>
      <vt:lpstr>        </vt:lpstr>
      <vt:lpstr>Презентация PowerPoint</vt:lpstr>
      <vt:lpstr>       </vt:lpstr>
      <vt:lpstr>        </vt:lpstr>
      <vt:lpstr>       </vt:lpstr>
      <vt:lpstr>  5. Наличие авторских программ, методических пособий </vt:lpstr>
      <vt:lpstr>        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        </vt:lpstr>
      <vt:lpstr>Презентация PowerPoint</vt:lpstr>
      <vt:lpstr>      7. Проведение открытых занятий, мастер-классов, мероприятий   </vt:lpstr>
      <vt:lpstr>     8. Экспертная деятельность   </vt:lpstr>
      <vt:lpstr>    9. Общественно-педагогическая активность педагога: участие в комиссиях, педагогических сообществах, в жюри конкурсов   </vt:lpstr>
      <vt:lpstr>        </vt:lpstr>
      <vt:lpstr>Презентация PowerPoint</vt:lpstr>
      <vt:lpstr>Презентация PowerPoint</vt:lpstr>
      <vt:lpstr>        </vt:lpstr>
      <vt:lpstr>      10. Позитивные результаты работы с воспитанниками   </vt:lpstr>
      <vt:lpstr>         </vt:lpstr>
      <vt:lpstr>      11. Качество взаимодействия с родителями:   </vt:lpstr>
      <vt:lpstr>         </vt:lpstr>
      <vt:lpstr>      12. Работа с детьми из социально-неблагополучных семей   </vt:lpstr>
      <vt:lpstr>      13. Участие педагога в профессиональных конкурсах   </vt:lpstr>
      <vt:lpstr>Презентация PowerPoint</vt:lpstr>
      <vt:lpstr>        14. Награды и поощрения     </vt:lpstr>
      <vt:lpstr>Презентация PowerPoint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Fess Leder</dc:creator>
  <cp:lastModifiedBy>Пользователь</cp:lastModifiedBy>
  <cp:revision>270</cp:revision>
  <dcterms:created xsi:type="dcterms:W3CDTF">2022-09-05T14:33:29Z</dcterms:created>
  <dcterms:modified xsi:type="dcterms:W3CDTF">2022-12-26T09:56:06Z</dcterms:modified>
</cp:coreProperties>
</file>