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263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358114" cy="629763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МДОУ «Детский сад №20 комбинированного вида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МНЕМОТЕХНИКА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составили: воспитатели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высшей квалификационной категории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 smtClean="0">
                <a:solidFill>
                  <a:srgbClr val="FF0000"/>
                </a:solidFill>
              </a:rPr>
              <a:t>Ингелевич</a:t>
            </a:r>
            <a:r>
              <a:rPr lang="ru-RU" sz="2000" b="1" dirty="0" smtClean="0">
                <a:solidFill>
                  <a:srgbClr val="FF0000"/>
                </a:solidFill>
              </a:rPr>
              <a:t> О.И.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Кондракова Е.И.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Саранск 2021г.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kartinkinaden.ru/uploads/posts/2020-07/1595725618_24-p-fon-dlya-prezentatsii-v-delovom-stile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aden.ru/uploads/posts/2020-07/1595725618_24-p-fon-dlya-prezentatsii-v-delovom-stile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artinkinaden.ru/uploads/posts/2020-07/1595725618_24-p-fon-dlya-prezentatsii-v-delovom-stile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Составление загадок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s://bigslide.ru/images/55/54805/831/img15.jpg"/>
          <p:cNvPicPr>
            <a:picLocks noChangeAspect="1" noChangeArrowheads="1"/>
          </p:cNvPicPr>
          <p:nvPr/>
        </p:nvPicPr>
        <p:blipFill>
          <a:blip r:embed="rId3"/>
          <a:srcRect l="5190" t="13847" r="16956"/>
          <a:stretch>
            <a:fillRect/>
          </a:stretch>
        </p:blipFill>
        <p:spPr bwMode="auto">
          <a:xfrm>
            <a:off x="4786314" y="928670"/>
            <a:ext cx="3929090" cy="3259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2" name="AutoShape 4" descr="https://ds04.infourok.ru/uploads/ex/1308/000913b7-4bc786fb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ds04.infourok.ru/uploads/ex/0d6e/00168f25-10063dde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ds04.infourok.ru/uploads/ex/0d6e/00168f25-10063dde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avatars.mds.yandex.net/get-zen_doc/236854/pub_5d2eea69fe289100adeac4b2_5d36c8e121f9ff00adec5d03/scale_1200"/>
          <p:cNvPicPr>
            <a:picLocks noChangeAspect="1" noChangeArrowheads="1"/>
          </p:cNvPicPr>
          <p:nvPr/>
        </p:nvPicPr>
        <p:blipFill>
          <a:blip r:embed="rId4"/>
          <a:srcRect l="3896" t="3599" r="2598" b="2822"/>
          <a:stretch>
            <a:fillRect/>
          </a:stretch>
        </p:blipFill>
        <p:spPr bwMode="auto">
          <a:xfrm>
            <a:off x="428596" y="2143116"/>
            <a:ext cx="5143536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40" name="Picture 12" descr="https://ds05.infourok.ru/uploads/ex/0748/000118b7-b36118fd/img12.jpg"/>
          <p:cNvPicPr>
            <a:picLocks noChangeAspect="1" noChangeArrowheads="1"/>
          </p:cNvPicPr>
          <p:nvPr/>
        </p:nvPicPr>
        <p:blipFill>
          <a:blip r:embed="rId5" cstate="print"/>
          <a:srcRect l="3767" t="17777" r="14982" b="6181"/>
          <a:stretch>
            <a:fillRect/>
          </a:stretch>
        </p:blipFill>
        <p:spPr bwMode="auto">
          <a:xfrm>
            <a:off x="5357818" y="4214818"/>
            <a:ext cx="3214710" cy="2256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Мнемодорожки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s://ds05.infourok.ru/uploads/ex/04b9/0007e070-ac6d96ff/hello_html_m4360ca9d.jpg"/>
          <p:cNvPicPr>
            <a:picLocks noChangeAspect="1" noChangeArrowheads="1"/>
          </p:cNvPicPr>
          <p:nvPr/>
        </p:nvPicPr>
        <p:blipFill>
          <a:blip r:embed="rId3"/>
          <a:srcRect t="8451" r="703" b="9858"/>
          <a:stretch>
            <a:fillRect/>
          </a:stretch>
        </p:blipFill>
        <p:spPr bwMode="auto">
          <a:xfrm>
            <a:off x="1142976" y="1071546"/>
            <a:ext cx="6715172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К.Д.Ушинский </a:t>
            </a:r>
            <a:r>
              <a:rPr lang="ru-RU" b="1" dirty="0" smtClean="0">
                <a:solidFill>
                  <a:srgbClr val="FF0000"/>
                </a:solidFill>
              </a:rPr>
              <a:t>писал: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“</a:t>
            </a:r>
            <a:r>
              <a:rPr lang="ru-RU" b="1" dirty="0" smtClean="0">
                <a:solidFill>
                  <a:srgbClr val="7030A0"/>
                </a:solidFill>
              </a:rPr>
              <a:t>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263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МНЕМОТЕХНИКА  помогает развивать: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-ассоциативное мышление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-зрительную и слуховую память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-зрительное и слуховое внимание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-воображение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263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МНЕМОТЕХНИКА – в переводе с греческого «искусство запоминания».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Это система  методов и приемов, обеспечивающих успешное запоминание, сохранение и воспроизведение </a:t>
            </a:r>
            <a:r>
              <a:rPr lang="ru-RU" sz="3100" dirty="0" err="1" smtClean="0">
                <a:solidFill>
                  <a:srgbClr val="FF0000"/>
                </a:solidFill>
              </a:rPr>
              <a:t>информаиции</a:t>
            </a:r>
            <a:r>
              <a:rPr lang="ru-RU" sz="3100" dirty="0" smtClean="0">
                <a:solidFill>
                  <a:srgbClr val="FF0000"/>
                </a:solidFill>
              </a:rPr>
              <a:t>, знаний об особенностях объектов природы, об окружающем мире, эффективное запоминание структуры рассказа и , конечно развитие речи.</a:t>
            </a:r>
            <a:endParaRPr lang="ru-RU" sz="3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263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Предварительная работа: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- наработка словаря ( существительные, прилагательные, глаголы);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- раздаточный материал;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- обсуждение с детьми  наблюдений за  явлениями природы, окружающим миром;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- выбор приемов, с помощью которых можно </a:t>
            </a:r>
            <a:r>
              <a:rPr lang="ru-RU" sz="3600" b="1" dirty="0" err="1" smtClean="0">
                <a:solidFill>
                  <a:srgbClr val="0070C0"/>
                </a:solidFill>
              </a:rPr>
              <a:t>заинтерисовать</a:t>
            </a:r>
            <a:r>
              <a:rPr lang="ru-RU" sz="3600" b="1" dirty="0" smtClean="0">
                <a:solidFill>
                  <a:srgbClr val="0070C0"/>
                </a:solidFill>
              </a:rPr>
              <a:t> детей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263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Где можно использовать  таблицы –схемы?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B050"/>
                </a:solidFill>
              </a:rPr>
              <a:t>- для пополнения словарного запаса;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- при обучении составлению рассказов;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-при пересказе художественной литературы;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- при отгадывании и загадывании загадок;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-при заучивании стихотворений.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Составление рассказов – описания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s://logopsi.ucoz.com/_ph/96/196242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905277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0" name="Picture 4" descr="https://2.bp.blogspot.com/-7eIQZWJQ5io/W-gOZd7LACI/AAAAAAAAF5c/h3WOCSoXt7gXzRcAKoqK3kuj5PSg6VrQgCLcBGAs/s1600/%25D1%2580%25D0%25B0%25D1%2581%25D1%2581%25D0%25BA%25D0%25B0%25D0%25B6%25D0%25B8%2B%25D0%25BE%2B%25D0%25BF%25D0%25BE%25D1%2581%25D1%2583%25D0%25B4%25D0%25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928802"/>
            <a:ext cx="4339734" cy="3018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Заучивания стихотворений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2" name="AutoShape 2" descr="https://cdn.imgbb.ru/preview/r/rJKawvYh5KQ3yws9DwerHA/1080x-/user/56/561221/201506/b5d3a293a3bad09c98a6b1d5788b61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cdn.imgbb.ru/preview/r/rJKawvYh5KQ3yws9DwerHA/1080x-/user/56/561221/201506/b5d3a293a3bad09c98a6b1d5788b61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cdn.imgbb.ru/preview/r/rJKawvYh5KQ3yws9DwerHA/1080x-/user/56/561221/201506/b5d3a293a3bad09c98a6b1d5788b61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dn.imgbb.ru/preview/r/rJKawvYh5KQ3yws9DwerHA/1080x-/user/56/561221/201506/b5d3a293a3bad09c98a6b1d5788b61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://900igr.net/up/datas/188932/063.jpg"/>
          <p:cNvPicPr>
            <a:picLocks noChangeAspect="1" noChangeArrowheads="1"/>
          </p:cNvPicPr>
          <p:nvPr/>
        </p:nvPicPr>
        <p:blipFill>
          <a:blip r:embed="rId3"/>
          <a:srcRect l="8480" t="3769" r="6720" b="5778"/>
          <a:stretch>
            <a:fillRect/>
          </a:stretch>
        </p:blipFill>
        <p:spPr bwMode="auto">
          <a:xfrm>
            <a:off x="357158" y="1714488"/>
            <a:ext cx="428628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92" name="AutoShape 12" descr="https://fs-thb01.getcourse.ru/fileservice/file/thumbnail/h/828f1e40776a479e805e85bae15d36a9.jpg/s/s1200x/a/27502/sc/1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fs-thb01.getcourse.ru/fileservice/file/thumbnail/h/828f1e40776a479e805e85bae15d36a9.jpg/s/s1200x/a/27502/sc/1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s://fs-thb01.getcourse.ru/fileservice/file/thumbnail/h/828f1e40776a479e805e85bae15d36a9.jpg/s/s1200x/a/27502/sc/1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8" name="Picture 18" descr="http://900igr.net/up/datas/67202/014.jpg"/>
          <p:cNvPicPr>
            <a:picLocks noChangeAspect="1" noChangeArrowheads="1"/>
          </p:cNvPicPr>
          <p:nvPr/>
        </p:nvPicPr>
        <p:blipFill>
          <a:blip r:embed="rId4"/>
          <a:srcRect l="17370" t="17809" r="17726" b="5268"/>
          <a:stretch>
            <a:fillRect/>
          </a:stretch>
        </p:blipFill>
        <p:spPr bwMode="auto">
          <a:xfrm>
            <a:off x="5357818" y="2357430"/>
            <a:ext cx="321471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8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Пересказ сказок, рассказов.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s://ds05.infourok.ru/uploads/ex/1111/0004a4f0-3e62b0d3/img19.jpg"/>
          <p:cNvPicPr>
            <a:picLocks noChangeAspect="1" noChangeArrowheads="1"/>
          </p:cNvPicPr>
          <p:nvPr/>
        </p:nvPicPr>
        <p:blipFill>
          <a:blip r:embed="rId3"/>
          <a:srcRect l="9836" t="17486" r="6557" b="8196"/>
          <a:stretch>
            <a:fillRect/>
          </a:stretch>
        </p:blipFill>
        <p:spPr bwMode="auto">
          <a:xfrm>
            <a:off x="428596" y="1928802"/>
            <a:ext cx="407196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https://i.pinimg.com/originals/0d/5b/37/0d5b37c120b7fd2f55797ac69d93adf6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/>
          <a:stretch>
            <a:fillRect/>
          </a:stretch>
        </p:blipFill>
        <p:spPr bwMode="auto">
          <a:xfrm>
            <a:off x="4643438" y="2051243"/>
            <a:ext cx="4286280" cy="3301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МДОУ «Детский сад №20 комбинированного вида      МНЕМОТЕХНИКА составили: воспитатели высшей квалификационной категории Ингелевич О.И. Кондракова Е.И.     Саранск 2021г.     </vt:lpstr>
      <vt:lpstr>      К.Д.Ушинский писал:  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</vt:lpstr>
      <vt:lpstr>МНЕМОТЕХНИКА  помогает развивать: -ассоциативное мышление  -зрительную и слуховую память -зрительное и слуховое внимание -воображение  </vt:lpstr>
      <vt:lpstr>МНЕМОТЕХНИКА – в переводе с греческого «искусство запоминания».  Это система  методов и приемов, обеспечивающих успешное запоминание, сохранение и воспроизведение информаиции, знаний об особенностях объектов природы, об окружающем мире, эффективное запоминание структуры рассказа и , конечно развитие речи.</vt:lpstr>
      <vt:lpstr>  Предварительная работа: - наработка словаря ( существительные, прилагательные, глаголы); - раздаточный материал; - обсуждение с детьми  наблюдений за  явлениями природы, окружающим миром; - выбор приемов, с помощью которых можно заинтерисовать детей  </vt:lpstr>
      <vt:lpstr>Где можно использовать  таблицы –схемы? - для пополнения словарного запаса; - при обучении составлению рассказов; -при пересказе художественной литературы; - при отгадывании и загадывании загадок; -при заучивании стихотворений.</vt:lpstr>
      <vt:lpstr>  Составление рассказов – описания   </vt:lpstr>
      <vt:lpstr>Заучивания стихотворений</vt:lpstr>
      <vt:lpstr>Пересказ сказок, рассказов.</vt:lpstr>
      <vt:lpstr>Составление загадок</vt:lpstr>
      <vt:lpstr>Мнемодорожки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8</cp:revision>
  <dcterms:created xsi:type="dcterms:W3CDTF">2021-02-04T15:01:12Z</dcterms:created>
  <dcterms:modified xsi:type="dcterms:W3CDTF">2021-02-04T16:16:10Z</dcterms:modified>
</cp:coreProperties>
</file>