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3" autoAdjust="0"/>
    <p:restoredTop sz="86382" autoAdjust="0"/>
  </p:normalViewPr>
  <p:slideViewPr>
    <p:cSldViewPr>
      <p:cViewPr>
        <p:scale>
          <a:sx n="71" d="100"/>
          <a:sy n="71" d="100"/>
        </p:scale>
        <p:origin x="-145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232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Лепка в подготовительной группе на тему«Труд людей весной»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5373216"/>
            <a:ext cx="2941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Выполнила: Сыркина Н.В.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459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Теперь наши ручки и пальчики готовы к работе. Ребята, как вы уже догадались, сегодня мы будем лепить фрукты, овощи и цветы.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55555.jpg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787059" cy="4860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zer\Desktop\5555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6888088" cy="46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zer\Desktop\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1624013"/>
            <a:ext cx="6429375" cy="3609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otvet.imgsmail.ru/download/35245717_afbe900715e3b80d18d91273e1f72db1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0872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avatars.mds.yandex.net/get-pdb/224463/f1a0e9a2-7290-49bb-a3a0-cc694fbbaa91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056784" cy="549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66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Ребята, вы сегодня славно потрудились, теперь, как вы думаете, на нашей 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«ферме»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 есть всё необходимое?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(Да.)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Ребята вы очень хорошо потрудились сегодня, давайте похлопаем себе!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28928"/>
          </a:xfrm>
        </p:spPr>
        <p:txBody>
          <a:bodyPr>
            <a:normAutofit/>
          </a:bodyPr>
          <a:lstStyle/>
          <a:p>
            <a:pPr algn="ctr"/>
            <a:r>
              <a:rPr lang="ru-RU" sz="2700" b="1" u="sng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Цель</a:t>
            </a: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Продолжать знакомить с правилами личной гигиены и безопасностью труда при работе с пластилином, с материалами, инструментами и приспособлениями для лепки, организацией рабочего места; знакомство с простыми приёмами лепки, развитие глазомера, воображения, творчества, смекалки.</a:t>
            </a:r>
            <a:br>
              <a:rPr lang="ru-RU" sz="27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u="sng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ru-RU" sz="2700" u="sng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79208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</a:rPr>
              <a:t>Задачи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1) Формировать умение лепить с натуры знакомые предметы 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(фрукты, овощи, цветы)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, передавая их характер и особенность.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2) закреплять приемы лепки: сплющивание, скатывание, вытягивание, вдавливание.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3) Развивать мелкую моторику рук, глазомер.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4) Закреплять навыки аккуратной лепки 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(не разбрасывать пластилин, не пачкать одежду)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</a:rPr>
              <a:t>Оборудование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: Картинки с изображениями цветов, примеры работ 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(слепленные)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. Пластилин, стеки, подкладная доска, влажная салфетка, муляжи овощей.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536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снег повсюду тает,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День становится длинней,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всё зазеленело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 в полях звенит ручей,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солнце ярче светит,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птицам не до сна,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Если стал теплее ветер,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Значит, к нам пришла….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(Весна)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1845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Да, верно. С приходом весны у природы и у животных появилось много дел и забот. Природа проснулась после зимы, впитывает себя больше влаги и солнечного света, чтобы скорей появилась травка, листочки на деревьях, цветы. Все животные сейчас заняты тем, что им нужно обзавестись потомством, многому их научить и вырастить до прихода зимы. А какие заботы появились у людей с приходом весны?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(Убрать старую листву и траву, ветки и палки, собрать весь мусор, побелить деревья, повесить скворечники для птиц, посадить семена и рассаду.)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1683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Чтобы приятней было нашим глазам, мы все стараемся наводить порядок не только дома, но и на улице. И каждый это делает по-своему. А люди, у которых есть дачи, с приходом весны спешат скорей там убраться и посадить новый урожай, ведь чтоб собрать хороший урожай осенью, весной надо хорошо потрудиться.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129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Физминутка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«На лужайке поутру»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-На лужайке поутру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Мы затеяли игру.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Я - подснежник, ты - вьюнок,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Становитесь в наш венок.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Раз, два, три, четыре,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Раздвигайте круг по шире.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А теперь мы ручейки,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Побежим вперегонки.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Прямо к озеру спешим,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Станет озеро большим.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Становитесь в круг опять -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Будем в солнышко играть.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Мы – весёлые лучи,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Мы – резвы и горячи.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7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Мы с вами знакомились с домашними птицами и животными и создавали вместе ферму. Но для полноценности нам явно не хватает  чего то. Чего же?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(Огорода, сада, цветника.)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Поэтому предлагаю вам сегодня дополнить нашу ферму, а сделаем мы это всё - из пластилина.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Дети садятся за столы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567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Пальчиковая гимнастика 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«Колобок»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- «Лепим вместе колобка,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Месим тесто мы слегка.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А потом его катаем,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На окошечко сажаем.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Он с окошка прыг, прыг-скок,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Укатился в лес, дружок».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Повторить 2 раза.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546321"/>
      </a:dk1>
      <a:lt1>
        <a:srgbClr val="387025"/>
      </a:lt1>
      <a:dk2>
        <a:srgbClr val="54A838"/>
      </a:dk2>
      <a:lt2>
        <a:srgbClr val="07674D"/>
      </a:lt2>
      <a:accent1>
        <a:srgbClr val="0F6FC6"/>
      </a:accent1>
      <a:accent2>
        <a:srgbClr val="009DD9"/>
      </a:accent2>
      <a:accent3>
        <a:srgbClr val="0BD0D9"/>
      </a:accent3>
      <a:accent4>
        <a:srgbClr val="54A838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115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Лепка в подготовительной группе на тему«Труд людей весной»</vt:lpstr>
      <vt:lpstr>Цель: Продолжать знакомить с правилами личной гигиены и безопасностью труда при работе с пластилином, с материалами, инструментами и приспособлениями для лепки, организацией рабочего места; знакомство с простыми приёмами лепки, развитие глазомера, воображения, творчества, смекалки.   </vt:lpstr>
      <vt:lpstr>Презентация PowerPoint</vt:lpstr>
      <vt:lpstr>Если снег повсюду тает, День становится длинней, Если всё зазеленело И в полях звенит ручей, Если солнце ярче светит, Если птицам не до сна, Если стал теплее ветер, Значит, к нам пришла…. (Весна) </vt:lpstr>
      <vt:lpstr>Да, верно. С приходом весны у природы и у животных появилось много дел и забот. Природа проснулась после зимы, впитывает себя больше влаги и солнечного света, чтобы скорей появилась травка, листочки на деревьях, цветы. Все животные сейчас заняты тем, что им нужно обзавестись потомством, многому их научить и вырастить до прихода зимы. А какие заботы появились у людей с приходом весны?  (Убрать старую листву и траву, ветки и палки, собрать весь мусор, побелить деревья, повесить скворечники для птиц, посадить семена и рассаду.) </vt:lpstr>
      <vt:lpstr>Чтобы приятней было нашим глазам, мы все стараемся наводить порядок не только дома, но и на улице. И каждый это делает по-своему. А люди, у которых есть дачи, с приходом весны спешат скорей там убраться и посадить новый урожай, ведь чтоб собрать хороший урожай осенью, весной надо хорошо потрудиться.</vt:lpstr>
      <vt:lpstr>Физминутка «На лужайке поутру». -На лужайке поутру Мы затеяли игру. Я - подснежник, ты - вьюнок, Становитесь в наш венок. Раз, два, три, четыре, Раздвигайте круг по шире. А теперь мы ручейки, Побежим вперегонки. Прямо к озеру спешим, Станет озеро большим. Становитесь в круг опять - Будем в солнышко играть. Мы – весёлые лучи, Мы – резвы и горячи.</vt:lpstr>
      <vt:lpstr>Мы с вами знакомились с домашними птицами и животными и создавали вместе ферму. Но для полноценности нам явно не хватает  чего то. Чего же? (Огорода, сада, цветника.) Поэтому предлагаю вам сегодня дополнить нашу ферму, а сделаем мы это всё - из пластилина.  Дети садятся за столы </vt:lpstr>
      <vt:lpstr>Пальчиковая гимнастика «Колобок» - «Лепим вместе колобка, Месим тесто мы слегка. А потом его катаем, На окошечко сажаем. Он с окошка прыг, прыг-скок, Укатился в лес, дружок». Повторить 2 раза. </vt:lpstr>
      <vt:lpstr>Теперь наши ручки и пальчики готовы к работе. Ребята, как вы уже догадались, сегодня мы будем лепить фрукты, овощи и цветы.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Ребята, вы сегодня славно потрудились, теперь, как вы думаете, на нашей «ферме» есть всё необходимое? (Да.)  Ребята вы очень хорошо потрудились сегодня, давайте похлопаем себе!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в подготовительной группе на тему«Труд людей весной»</dc:title>
  <cp:lastModifiedBy>aleksei-byakinaleksei-byakin@outlook.com</cp:lastModifiedBy>
  <cp:revision>11</cp:revision>
  <dcterms:modified xsi:type="dcterms:W3CDTF">2020-04-29T13:51:33Z</dcterms:modified>
</cp:coreProperties>
</file>