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69" r:id="rId3"/>
    <p:sldId id="287" r:id="rId4"/>
    <p:sldId id="449" r:id="rId5"/>
    <p:sldId id="359" r:id="rId6"/>
    <p:sldId id="360" r:id="rId7"/>
    <p:sldId id="456" r:id="rId8"/>
    <p:sldId id="445" r:id="rId9"/>
    <p:sldId id="458" r:id="rId10"/>
    <p:sldId id="462" r:id="rId11"/>
    <p:sldId id="271" r:id="rId12"/>
    <p:sldId id="338" r:id="rId13"/>
    <p:sldId id="428" r:id="rId14"/>
    <p:sldId id="463" r:id="rId15"/>
    <p:sldId id="460" r:id="rId16"/>
    <p:sldId id="349" r:id="rId17"/>
    <p:sldId id="400" r:id="rId18"/>
    <p:sldId id="426" r:id="rId19"/>
    <p:sldId id="401" r:id="rId20"/>
    <p:sldId id="404" r:id="rId21"/>
    <p:sldId id="407" r:id="rId22"/>
    <p:sldId id="459" r:id="rId23"/>
    <p:sldId id="406" r:id="rId24"/>
    <p:sldId id="451" r:id="rId25"/>
    <p:sldId id="452" r:id="rId26"/>
    <p:sldId id="409" r:id="rId27"/>
    <p:sldId id="410" r:id="rId28"/>
    <p:sldId id="350" r:id="rId29"/>
    <p:sldId id="42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269"/>
            <p14:sldId id="287"/>
            <p14:sldId id="449"/>
            <p14:sldId id="359"/>
            <p14:sldId id="360"/>
            <p14:sldId id="456"/>
            <p14:sldId id="445"/>
            <p14:sldId id="458"/>
            <p14:sldId id="462"/>
            <p14:sldId id="271"/>
            <p14:sldId id="338"/>
            <p14:sldId id="428"/>
            <p14:sldId id="463"/>
            <p14:sldId id="460"/>
            <p14:sldId id="349"/>
            <p14:sldId id="400"/>
            <p14:sldId id="426"/>
            <p14:sldId id="401"/>
            <p14:sldId id="404"/>
            <p14:sldId id="407"/>
            <p14:sldId id="459"/>
            <p14:sldId id="406"/>
            <p14:sldId id="451"/>
            <p14:sldId id="452"/>
            <p14:sldId id="409"/>
            <p14:sldId id="410"/>
            <p14:sldId id="350"/>
            <p14:sldId id="422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88530" autoAdjust="0"/>
  </p:normalViewPr>
  <p:slideViewPr>
    <p:cSldViewPr>
      <p:cViewPr>
        <p:scale>
          <a:sx n="90" d="100"/>
          <a:sy n="90" d="100"/>
        </p:scale>
        <p:origin x="-128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s.antiplagiat.ru/report/short/8?v=1&amp;c=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dirty="0" smtClean="0">
                <a:latin typeface="Trebuchet MS" panose="020B0603020202020204" pitchFamily="34" charset="0"/>
              </a:rPr>
              <a:t/>
            </a:r>
            <a:br>
              <a:rPr lang="ru-RU" dirty="0" smtClean="0"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36712"/>
            <a:ext cx="82809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Захаровой Ольги Юрьевны,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№80 комбинированного вида»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467544" y="2636912"/>
            <a:ext cx="560688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Автономная некоммерческая организация высшего профессионального образования Центросоюза Российской Федерации « Российский университет кооперации»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«Товароведение и экспертиза товаров».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Товаровед-эксперт»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ВСГ 5668348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 февраля 2011 года.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  <a:r>
              <a:rPr lang="ru-RU" sz="1600" dirty="0" smtClean="0"/>
              <a:t>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возраста" в ООО 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2018г.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</a:t>
            </a:r>
            <a:r>
              <a:rPr lang="ru-RU" sz="1600" dirty="0">
                <a:solidFill>
                  <a:prstClr val="black"/>
                </a:solidFill>
                <a:latin typeface="Times New Roman" pitchFamily="16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6" charset="0"/>
              </a:rPr>
              <a:t>13 лет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последней  аттестации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:-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36911"/>
            <a:ext cx="3131840" cy="332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Победа и призовые места в очных республиканских мероприятиях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Оля\Desktop\моя аттестация\img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78540"/>
            <a:ext cx="4608512" cy="55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3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6. Выступления </a:t>
            </a:r>
            <a:r>
              <a:rPr lang="ru-RU" sz="2000" b="1" kern="5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 </a:t>
            </a:r>
            <a:r>
              <a:rPr lang="ru-RU" sz="2000" b="1" kern="50" dirty="0">
                <a:solidFill>
                  <a:srgbClr val="002060"/>
                </a:solidFill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sz="2000" b="1" kern="50" dirty="0" smtClean="0">
                <a:solidFill>
                  <a:srgbClr val="002060"/>
                </a:solidFill>
                <a:latin typeface="Times New Roman"/>
                <a:ea typeface="Times New Roman"/>
              </a:rPr>
              <a:t>).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Оля\Pictures\img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1798" y="1268760"/>
            <a:ext cx="3816425" cy="52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41.userapi.com/impg/0OQIUq3BtwgibXFz_ZBl2Wi6ONOM-J94HvHMiQ/T_foOdx2Y0A.jpg?size=1200x1600&amp;quality=96&amp;proxy=1&amp;sign=de7b22e6932ef5eacc5d491c282f478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" y="1268760"/>
            <a:ext cx="4258739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Оля\Desktop\Скан\img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97" y="1268761"/>
            <a:ext cx="41817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208912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2000" b="1" kern="50" dirty="0" smtClean="0">
              <a:solidFill>
                <a:srgbClr val="002060"/>
              </a:solidFill>
              <a:latin typeface="Times New Roman"/>
            </a:endParaRPr>
          </a:p>
          <a:p>
            <a:pPr algn="ctr"/>
            <a:r>
              <a:rPr lang="ru-RU" sz="2000" b="1" kern="50" dirty="0" smtClean="0">
                <a:solidFill>
                  <a:srgbClr val="002060"/>
                </a:solidFill>
                <a:latin typeface="Times New Roman"/>
              </a:rPr>
              <a:t>Уровень образовательной организации.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095400" cy="558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4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-243406"/>
            <a:ext cx="5400600" cy="82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0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Проведении открытых занятий, мастер-классов, 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мероприятий.</a:t>
            </a:r>
            <a:r>
              <a:rPr lang="ru-RU" altLang="ru-RU" sz="18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dirty="0"/>
          </a:p>
        </p:txBody>
      </p:sp>
      <p:pic>
        <p:nvPicPr>
          <p:cNvPr id="11267" name="Picture 3" descr="G:\Скан\img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4635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Скан\img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417646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Скан\img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08151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683568" y="17326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конкурсов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3315" name="Picture 3" descr="C:\Users\Оля\Desktop\Скан\img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5069"/>
            <a:ext cx="3816424" cy="52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Оля\Desktop\Скан\img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1525066"/>
            <a:ext cx="4392488" cy="52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22" y="152400"/>
            <a:ext cx="845820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опыт: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«Экологическое воспитание детей дошкольного возраста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b="1" cap="small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 на </a:t>
            </a:r>
            <a:r>
              <a:rPr lang="ru-RU" sz="2900" b="1" cap="small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сайте ДОО: </a:t>
            </a:r>
            <a:r>
              <a:rPr lang="en-US" sz="2000" b="1" u="sng" cap="small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https://ds80sar.schoolrm.ru/sveden/employees/11212/357149/</a:t>
            </a:r>
            <a:endParaRPr lang="ru-RU" sz="2000" b="1" u="sng" cap="small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Материал проверен  на плагиат: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users.antiplagiat.ru/report/short/8?v=1&amp;c=0</a:t>
            </a:r>
            <a:endParaRPr lang="ru-RU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Оригинальность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77,59%</a:t>
            </a: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20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2000" kern="50" dirty="0">
                <a:latin typeface="Times New Roman"/>
                <a:ea typeface="Times New Roman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я\Desktop\Скан\img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3244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Оля\Desktop\Скан\img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6954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я\Desktop\Скан\img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48472" cy="60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я\Desktop\Скан\img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176465" cy="60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7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11. 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20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я\Desktop\Скан\img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8472" cy="63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я\Desktop\Скан\img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427984" cy="65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я\Desktop\Скан\img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84" y="332656"/>
            <a:ext cx="52687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12. </a:t>
            </a:r>
            <a: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Работа с детьми из социально-неблагополучных 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семей.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44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04"/>
            <a:ext cx="8229600" cy="11430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3" name="Picture 2" descr="C:\Users\Оля\Desktop\моя аттестация\1311499-161-162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68052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99412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</a:t>
            </a:r>
            <a:b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поощрения с различных сайтов и порталов сети интернет.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Оля\Desktop\моя аттестация\Захарова Ольга Юрьевна - благодарност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1845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я\Desktop\моя аттестация\Благодарность проекта infourok.ru №РЮ36501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76599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628384" cy="86409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14. Награды поощрения республиканского уровня.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Оля\Desktop\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4032448" cy="57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я\Desktop\Zakharov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40" y="1052736"/>
            <a:ext cx="4176464" cy="57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0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260648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sz="2000" b="1" u="sng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1.Участие в инновационной деятельности на уровне образовательной  организации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:</a:t>
            </a:r>
          </a:p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реализация проекта по теме</a:t>
            </a:r>
            <a:endParaRPr lang="ru-RU" altLang="ru-RU" sz="2000" b="1" dirty="0">
              <a:solidFill>
                <a:schemeClr val="tx2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«Мусор-это серьёзно».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3719"/>
            <a:ext cx="4286573" cy="515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66094"/>
            <a:ext cx="4177717" cy="517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6" y="476672"/>
            <a:ext cx="4654163" cy="573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(интернет публикации).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4329"/>
            <a:ext cx="4104456" cy="557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Оля\Pictures\img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4329"/>
            <a:ext cx="4104456" cy="55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Печатные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издания, республиканский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2000" dirty="0"/>
          </a:p>
        </p:txBody>
      </p:sp>
      <p:pic>
        <p:nvPicPr>
          <p:cNvPr id="5123" name="Picture 3" descr="C:\Users\Оля\Pictures\img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4248472" cy="58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8864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сообщества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Оля\Pictures\img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я\Pictures\img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186609" cy="55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4.Победы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очных муниципальных мероприятиях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Оля\Desktop\моя аттестация\403475b04cc2a4228e56eae7c242848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2708"/>
            <a:ext cx="3888432" cy="54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я\Desktop\моя аттестация\0c44a0e364a7c12d8dc9141d1fb454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8664"/>
            <a:ext cx="4166592" cy="54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13205</TotalTime>
  <Words>268</Words>
  <Application>Microsoft Office PowerPoint</Application>
  <PresentationFormat>Экран (4:3)</PresentationFormat>
  <Paragraphs>48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2. Наставничество.</vt:lpstr>
      <vt:lpstr>3. Наличие публикаций (интернет публикации).</vt:lpstr>
      <vt:lpstr>Печатные издания, республиканский уровень</vt:lpstr>
      <vt:lpstr>Презентация PowerPoint</vt:lpstr>
      <vt:lpstr>4.Победы и призовые места в очных муниципальных мероприятиях.</vt:lpstr>
      <vt:lpstr>4.  Победа и призовые места в очных республиканских мероприятиях</vt:lpstr>
      <vt:lpstr>5. Наличие авторских программ, методических пособий. 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Презентация PowerPoint</vt:lpstr>
      <vt:lpstr>Республиканский уровень</vt:lpstr>
      <vt:lpstr>Российский уровень</vt:lpstr>
      <vt:lpstr>  7. Проведении открытых занятий, мастер-классов, мероприятий.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                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12. Работа с детьми из социально-неблагополучных семей.</vt:lpstr>
      <vt:lpstr>13. Участие педагога в профессиональных конкурсах на порталах сети интернет</vt:lpstr>
      <vt:lpstr>14. Награды поощрения с различных сайтов и порталов сети интернет.</vt:lpstr>
      <vt:lpstr>14. Награды поощрения республиканского уровня.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Старший воспитатель</cp:lastModifiedBy>
  <cp:revision>411</cp:revision>
  <dcterms:created xsi:type="dcterms:W3CDTF">2013-10-11T03:51:55Z</dcterms:created>
  <dcterms:modified xsi:type="dcterms:W3CDTF">2021-02-24T07:21:59Z</dcterms:modified>
</cp:coreProperties>
</file>