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302" r:id="rId2"/>
    <p:sldId id="309" r:id="rId3"/>
    <p:sldId id="265" r:id="rId4"/>
    <p:sldId id="272" r:id="rId5"/>
    <p:sldId id="257" r:id="rId6"/>
    <p:sldId id="258" r:id="rId7"/>
    <p:sldId id="291" r:id="rId8"/>
    <p:sldId id="318" r:id="rId9"/>
    <p:sldId id="310" r:id="rId10"/>
    <p:sldId id="263" r:id="rId11"/>
    <p:sldId id="314" r:id="rId12"/>
    <p:sldId id="278" r:id="rId13"/>
    <p:sldId id="319" r:id="rId14"/>
    <p:sldId id="313" r:id="rId15"/>
    <p:sldId id="277" r:id="rId16"/>
    <p:sldId id="312" r:id="rId17"/>
    <p:sldId id="276" r:id="rId18"/>
    <p:sldId id="296" r:id="rId19"/>
    <p:sldId id="315" r:id="rId20"/>
    <p:sldId id="316" r:id="rId21"/>
    <p:sldId id="307" r:id="rId22"/>
    <p:sldId id="304" r:id="rId23"/>
    <p:sldId id="30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72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0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7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14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2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57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3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83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2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69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99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2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B371A8B-5374-40E8-8758-1F6580883F7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0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cvdsar.ru/metodicheskaja-kopilka/otkrytoe-zanjatie-po-dekorativnomu-vjazaniyu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08314" cy="2016224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Портфолио</a:t>
            </a: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Сорокиной Татьяны Валентиновны– </a:t>
            </a:r>
            <a:r>
              <a:rPr lang="ru-RU" sz="2000" b="1" dirty="0">
                <a:solidFill>
                  <a:srgbClr val="00B0F0"/>
                </a:solidFill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rgbClr val="00B0F0"/>
                </a:solidFill>
                <a:ea typeface="+mn-ea"/>
                <a:cs typeface="+mn-cs"/>
              </a:rPr>
            </a:br>
            <a:r>
              <a:rPr lang="ru-RU" sz="2000" b="1" dirty="0">
                <a:solidFill>
                  <a:srgbClr val="00B0F0"/>
                </a:solidFill>
                <a:ea typeface="+mn-ea"/>
                <a:cs typeface="+mn-cs"/>
              </a:rPr>
              <a:t>педагога дополнительного образования </a:t>
            </a:r>
            <a:br>
              <a:rPr lang="ru-RU" sz="2000" b="1" dirty="0">
                <a:solidFill>
                  <a:srgbClr val="00B0F0"/>
                </a:solidFill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FF0000"/>
                </a:solidFill>
                <a:ea typeface="+mn-ea"/>
                <a:cs typeface="+mn-cs"/>
              </a:rPr>
              <a:t>МУ ДО </a:t>
            </a:r>
            <a:r>
              <a:rPr lang="ru-RU" sz="2000" b="1" dirty="0">
                <a:solidFill>
                  <a:srgbClr val="FF0000"/>
                </a:solidFill>
                <a:ea typeface="+mn-ea"/>
                <a:cs typeface="+mn-cs"/>
              </a:rPr>
              <a:t>«Центр эстетического воспитания детей» </a:t>
            </a:r>
            <a:br>
              <a:rPr lang="ru-RU" sz="2000" b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2000" b="1" dirty="0">
                <a:solidFill>
                  <a:srgbClr val="FF0000"/>
                </a:solidFill>
                <a:ea typeface="+mn-ea"/>
                <a:cs typeface="+mn-cs"/>
              </a:rPr>
              <a:t>г.Саранск</a:t>
            </a:r>
            <a:br>
              <a:rPr lang="ru-RU" sz="2000" b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420888"/>
            <a:ext cx="45002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-Дата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рождения: 22.09.1958 год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-Образование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: высшее, Мордовский государственный педагогический институт  им. М. Е.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Евсевьева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специальность «Иностранные языки», дата выдачи 09.08.1983г.;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-Стаж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педагогической работы (по специальности):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лет, в данной должности: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лет, в данном учреждении: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лет.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-Общий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трудовой стаж –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 года.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-Имеет первую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кв.категорию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Дата последней аттестации: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10.03.2016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(Приказ МО РМ №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280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18.03.2016г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4401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16632"/>
            <a:ext cx="8229600" cy="811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5" name="Rectangle 3" descr="Почтовая бумага"/>
          <p:cNvSpPr txBox="1">
            <a:spLocks noChangeArrowheads="1"/>
          </p:cNvSpPr>
          <p:nvPr/>
        </p:nvSpPr>
        <p:spPr>
          <a:xfrm>
            <a:off x="457200" y="1340768"/>
            <a:ext cx="4042792" cy="47853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r>
              <a:rPr lang="ru-RU" sz="1600" b="1" u="sng" dirty="0" smtClean="0">
                <a:solidFill>
                  <a:srgbClr val="FF0000"/>
                </a:solidFill>
              </a:rPr>
              <a:t>Образовательная программа «</a:t>
            </a:r>
            <a:r>
              <a:rPr lang="ru-RU" sz="1600" b="1" u="sng" dirty="0">
                <a:solidFill>
                  <a:srgbClr val="FF0000"/>
                </a:solidFill>
              </a:rPr>
              <a:t>Д</a:t>
            </a:r>
            <a:r>
              <a:rPr lang="ru-RU" sz="1600" b="1" u="sng" dirty="0" smtClean="0">
                <a:solidFill>
                  <a:srgbClr val="FF0000"/>
                </a:solidFill>
              </a:rPr>
              <a:t>екоративное вязание»</a:t>
            </a:r>
          </a:p>
          <a:p>
            <a:pPr marL="331470" indent="-28575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600" dirty="0" smtClean="0"/>
              <a:t>реализуется </a:t>
            </a:r>
            <a:r>
              <a:rPr lang="ru-RU" sz="1600" dirty="0"/>
              <a:t>на базе </a:t>
            </a:r>
            <a:r>
              <a:rPr lang="ru-RU" sz="1600" dirty="0" smtClean="0"/>
              <a:t>МУ ДО </a:t>
            </a:r>
            <a:r>
              <a:rPr lang="ru-RU" sz="1600" dirty="0"/>
              <a:t>«Центр эстетического воспитания детей</a:t>
            </a:r>
            <a:r>
              <a:rPr lang="ru-RU" sz="1600" dirty="0" smtClean="0"/>
              <a:t>», </a:t>
            </a:r>
          </a:p>
          <a:p>
            <a:pPr marL="331470" indent="-28575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600" dirty="0" smtClean="0"/>
              <a:t>возраст обучающихся 7-15 лет,</a:t>
            </a:r>
          </a:p>
          <a:p>
            <a:pPr marL="331470" indent="-28575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600" dirty="0" smtClean="0"/>
              <a:t> срок обучения 2 года.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82853"/>
            <a:ext cx="4172620" cy="5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Почтовая бумага"/>
          <p:cNvSpPr txBox="1">
            <a:spLocks noChangeArrowheads="1"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7. Проведение открытых мероприятий, мастер-классов и т.д.</a:t>
            </a:r>
          </a:p>
        </p:txBody>
      </p:sp>
      <p:pic>
        <p:nvPicPr>
          <p:cNvPr id="1026" name="Picture 2" descr="C:\Users\metodist2\Desktop\Сканирование\2020-12-04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816424" cy="539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2\Desktop\Сканирование\2020-12-04\Сканировать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969657"/>
            <a:ext cx="3970784" cy="56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0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Почтовая бумага"/>
          <p:cNvSpPr txBox="1">
            <a:spLocks noChangeArrowheads="1"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7. Проведение открытых мероприятий, мастер-классов и т.д.</a:t>
            </a:r>
          </a:p>
        </p:txBody>
      </p:sp>
      <p:pic>
        <p:nvPicPr>
          <p:cNvPr id="4098" name="Picture 2" descr="C:\Users\metodist2\Desktop\АТТЕСТ\Сорокина\аттестиция Щ\scan_jpg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7947"/>
            <a:ext cx="3445921" cy="4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ist2\Desktop\АТТЕСТ\Сорокина\аттестиция Щ\scan_jpg_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9718"/>
            <a:ext cx="3453447" cy="48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9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todist2\Desktop\АТТЕСТ\Сорокина\аттестиция Щ\scan_jpg_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921539" cy="554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etodist2\Desktop\АТТЕСТ\Сорокина\аттестиция Щ\scan_jpg_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9394"/>
            <a:ext cx="376707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7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Почтовая бумага"/>
          <p:cNvSpPr txBox="1">
            <a:spLocks noChangeArrowheads="1"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7. Проведение открытых мероприятий, мастер-классов и т.д.</a:t>
            </a:r>
          </a:p>
        </p:txBody>
      </p:sp>
      <p:pic>
        <p:nvPicPr>
          <p:cNvPr id="5124" name="Picture 4" descr="C:\Users\metodist2\Desktop\АТТЕСТ\Горшкова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41" y="2636912"/>
            <a:ext cx="5338410" cy="37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etodist2\Desktop\АТТЕСТ\Горшков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" y="1185991"/>
            <a:ext cx="5234242" cy="37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9. Общественная активность педагога</a:t>
            </a:r>
          </a:p>
        </p:txBody>
      </p:sp>
      <p:pic>
        <p:nvPicPr>
          <p:cNvPr id="12291" name="Picture 3" descr="C:\Users\metodist2\Desktop\АТТЕСТ\Сорокина\аттестиция Щ\scan_jpg_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49531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etodist2\Desktop\Сканирование\2020-12-16\Сканировать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95134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10. Наставничество</a:t>
            </a:r>
          </a:p>
        </p:txBody>
      </p:sp>
      <p:pic>
        <p:nvPicPr>
          <p:cNvPr id="2050" name="Picture 2" descr="C:\Users\metodist2\Desktop\Сканирование\2020-12-16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24" y="836712"/>
            <a:ext cx="3836960" cy="542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72" y="116630"/>
            <a:ext cx="799974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11. </a:t>
            </a:r>
            <a:r>
              <a:rPr lang="ru-RU" alt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Позитивные результаты работы с детьми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C:\Users\metodist2\Desktop\Сканирование\2020-12-16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3792302" cy="536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9974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12. Участие педагога в профессиональных конкурсах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C:\Users\metodist2\Desktop\АТТЕСТ\Сорокина\аттестиция Щ\scan_jpg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14" y="1268760"/>
            <a:ext cx="3528392" cy="49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etodist2\Desktop\АТТЕСТ\Сорокина\аттестиция Щ\scan_jpg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90693"/>
            <a:ext cx="3538392" cy="50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todist2\Desktop\АТТЕСТ\Сорокина\аттестиция Щ\scan_jpg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104456" cy="58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metodist2\Desktop\АТТЕСТ\Сорокина\аттестиция Щ\scan_jpg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26" y="692696"/>
            <a:ext cx="3884614" cy="54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9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20406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6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todist2\Desktop\АТТЕСТ\Сорокина\аттестиция Щ\scan_jpg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880"/>
            <a:ext cx="4176464" cy="59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etodist2\Desktop\АТТЕСТ\Сорокина\аттестиция Щ\scan_jpg_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85" y="548001"/>
            <a:ext cx="4197616" cy="593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4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467544" y="188640"/>
            <a:ext cx="8229600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13.  Награды и поощрения педагога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76470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Всероссийский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Почетная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грамота Министерства образования и науки РФ, 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2012 г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312368" cy="4377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29" y="1752340"/>
            <a:ext cx="3008198" cy="42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todist2\Desktop\АТТЕСТ\Сорокина\аттестиция Щ\scan_jpg_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080334" cy="57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СОРОКИНА\СорокинХрам 2018\img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91966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8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todist2\Desktop\АТТЕСТ\Сорокина\аттестиция Щ\scan_jpg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402"/>
            <a:ext cx="39707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etodist2\Desktop\АТТЕСТ\Сорокина\аттестиция Щ\scan_jpg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40" y="332656"/>
            <a:ext cx="427614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9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Характеристика - представление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metodist2\Desktop\АТТЕСТ\Сорокина\аттестиция Щ\scan_jpg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5399"/>
            <a:ext cx="364590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2\Desktop\АТТЕСТ\Сорокина\аттестиция Щ\scan_jpg_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45399"/>
            <a:ext cx="3762320" cy="53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1. Реализация образовательных программ</a:t>
            </a:r>
            <a:endParaRPr lang="ru-RU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050" name="Picture 2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4357"/>
            <a:ext cx="3888432" cy="549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metodist2\Desktop\Сканирование\2020-12-16\Сканировать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78" y="902663"/>
            <a:ext cx="4028795" cy="56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188640"/>
            <a:ext cx="8892480" cy="5760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Участие в инновационной(экспериментальной)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Представление инновационного опыта 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сайте М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У ДО «Центр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эстетического воспитания детей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>
                <a:latin typeface="Arial" pitchFamily="34" charset="0"/>
                <a:cs typeface="Arial" pitchFamily="34" charset="0"/>
              </a:rPr>
            </a:br>
            <a:r>
              <a:rPr lang="ru-RU" b="1" dirty="0"/>
              <a:t>http://cvdsar.ru/metodicheskaja-kopilka/obobschenie-pedagogicheskogo-opyta.html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Победы детей в конкурсах, акциях, фестивалях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949887"/>
            <a:ext cx="64087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Муниципальный уровень 1, 3 место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D:\Щанкина 1\Реглам.Муниц. услуга\4Декабрь 2018\ДВОРЕЦ\Сканировать1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432262" cy="48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Щанкина 1\Реглам.Муниц. услуга\4Декабрь 2018\ДВОРЕЦ\Сканировать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25" y="1584981"/>
            <a:ext cx="344228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64087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Международный  уровень – 3 место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Users\metodist2\Desktop\АТТЕСТ\Сорокина\аттестиция Щ\scan_jpg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03" y="764704"/>
            <a:ext cx="4039001" cy="5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39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Участие детей в конкурсах, акциях, фестивалях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949887"/>
            <a:ext cx="64087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Муниципальный уровень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D:\СОРОКИНА\СорокинХрам 2018\img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0275"/>
            <a:ext cx="2847934" cy="40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ОРОКИНА\СорокинХрам 2018\img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0275"/>
            <a:ext cx="2926653" cy="41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ОРОКИНА\СорокинХрам 2018\img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38" y="1790977"/>
            <a:ext cx="2833855" cy="40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3002" y="1700808"/>
            <a:ext cx="7404653" cy="4038600"/>
          </a:xfrm>
        </p:spPr>
        <p:txBody>
          <a:bodyPr/>
          <a:lstStyle/>
          <a:p>
            <a:r>
              <a:rPr lang="ru-RU" b="1" dirty="0" smtClean="0">
                <a:hlinkClick r:id="rId2"/>
              </a:rPr>
              <a:t>Открытые занятия на сайте учреждения: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cvdsar.ru/metodicheskaja-kopilka/otkrytoe-zanjatie-po-dekorativnomu-vjazaniyu.html</a:t>
            </a:r>
            <a:r>
              <a:rPr lang="ru-RU" dirty="0" smtClean="0"/>
              <a:t>  </a:t>
            </a:r>
            <a:endParaRPr lang="ru-RU" dirty="0"/>
          </a:p>
          <a:p>
            <a:pPr marL="34290" indent="0">
              <a:buNone/>
            </a:pPr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855264" y="260648"/>
            <a:ext cx="7406640" cy="13563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 Наличие публикаций, включая интернет-публикации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C:\Users\metodist2\Desktop\АТТЕСТ\Сорокина\аттестиция Щ\Свидетельство Открытое занятие «Цветик - семицветик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82198"/>
            <a:ext cx="4688186" cy="3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1207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1210</TotalTime>
  <Words>269</Words>
  <Application>Microsoft Office PowerPoint</Application>
  <PresentationFormat>Экран (4:3)</PresentationFormat>
  <Paragraphs>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Базис</vt:lpstr>
      <vt:lpstr>Портфолио Сорокиной Татьяны Валентиновны–  педагога дополнительного образования  МУ ДО «Центр эстетического воспитания детей»  г.Саранск </vt:lpstr>
      <vt:lpstr>Презентация PowerPoint</vt:lpstr>
      <vt:lpstr>Характеристика - представление</vt:lpstr>
      <vt:lpstr>Презентация PowerPoint</vt:lpstr>
      <vt:lpstr>2. Участие в инновационной(экспериментальной) деятельности</vt:lpstr>
      <vt:lpstr>3. Победы детей в конкурсах, акциях, фестивалях</vt:lpstr>
      <vt:lpstr>Презентация PowerPoint</vt:lpstr>
      <vt:lpstr>3. Участие детей в конкурсах, акциях, фестивалях</vt:lpstr>
      <vt:lpstr>4. Наличие публикаций, включая интернет-публикации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metodist2</cp:lastModifiedBy>
  <cp:revision>129</cp:revision>
  <dcterms:created xsi:type="dcterms:W3CDTF">2013-12-06T13:30:31Z</dcterms:created>
  <dcterms:modified xsi:type="dcterms:W3CDTF">2020-12-16T13:09:44Z</dcterms:modified>
</cp:coreProperties>
</file>