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5"/>
  </p:notesMasterIdLst>
  <p:sldIdLst>
    <p:sldId id="256" r:id="rId2"/>
    <p:sldId id="285" r:id="rId3"/>
    <p:sldId id="257" r:id="rId4"/>
    <p:sldId id="314" r:id="rId5"/>
    <p:sldId id="420" r:id="rId6"/>
    <p:sldId id="426" r:id="rId7"/>
    <p:sldId id="342" r:id="rId8"/>
    <p:sldId id="409" r:id="rId9"/>
    <p:sldId id="425" r:id="rId10"/>
    <p:sldId id="401" r:id="rId11"/>
    <p:sldId id="344" r:id="rId12"/>
    <p:sldId id="376" r:id="rId13"/>
    <p:sldId id="381" r:id="rId14"/>
    <p:sldId id="366" r:id="rId15"/>
    <p:sldId id="424" r:id="rId16"/>
    <p:sldId id="417" r:id="rId17"/>
    <p:sldId id="362" r:id="rId18"/>
    <p:sldId id="421" r:id="rId19"/>
    <p:sldId id="419" r:id="rId20"/>
    <p:sldId id="411" r:id="rId21"/>
    <p:sldId id="383" r:id="rId22"/>
    <p:sldId id="267" r:id="rId23"/>
    <p:sldId id="268" r:id="rId24"/>
    <p:sldId id="363" r:id="rId25"/>
    <p:sldId id="326" r:id="rId26"/>
    <p:sldId id="364" r:id="rId27"/>
    <p:sldId id="387" r:id="rId28"/>
    <p:sldId id="428" r:id="rId29"/>
    <p:sldId id="365" r:id="rId30"/>
    <p:sldId id="348" r:id="rId31"/>
    <p:sldId id="395" r:id="rId32"/>
    <p:sldId id="266" r:id="rId33"/>
    <p:sldId id="427" r:id="rId3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717" autoAdjust="0"/>
  </p:normalViewPr>
  <p:slideViewPr>
    <p:cSldViewPr>
      <p:cViewPr>
        <p:scale>
          <a:sx n="75" d="100"/>
          <a:sy n="75" d="100"/>
        </p:scale>
        <p:origin x="-12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07.03.2024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280683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280683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6445950" cy="5383500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100" b="1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Гордеевой Любови Алексеевны</a:t>
            </a:r>
          </a:p>
          <a:p>
            <a:pPr algn="ctr"/>
            <a:r>
              <a:rPr lang="ru-RU" sz="18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воспитателя </a:t>
            </a:r>
          </a:p>
          <a:p>
            <a:pPr algn="ctr"/>
            <a:r>
              <a:rPr lang="ru-RU" sz="18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МАДОУ «центр развития ребенка – детский сад № 46»</a:t>
            </a:r>
          </a:p>
          <a:p>
            <a:pPr algn="ctr"/>
            <a:endParaRPr lang="ru-RU" sz="1400" b="1" cap="all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рождения: 08.06.1961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г. </a:t>
            </a: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Мордовский государственный педагогический институт имени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М.Е. </a:t>
            </a:r>
            <a:r>
              <a:rPr lang="ru-RU" sz="19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», 1987 г.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Квалификация по диплому: Учитель биологии.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Специальность: «Биология» 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Диплом </a:t>
            </a:r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НВ № 377462 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10.07.1987 г.</a:t>
            </a:r>
          </a:p>
          <a:p>
            <a:pPr algn="just"/>
            <a:r>
              <a:rPr lang="ru-RU" sz="1900" b="1" cap="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переподготовка: </a:t>
            </a:r>
          </a:p>
          <a:p>
            <a:pPr algn="just"/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программе 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«Дошкольное образование» </a:t>
            </a:r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ГБПОУ РМ «</a:t>
            </a:r>
            <a:r>
              <a:rPr lang="ru-RU" sz="19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Ичалковский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педагогический колледж», 2017г</a:t>
            </a:r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900" b="1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Общий трудовой стаж : </a:t>
            </a:r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44 </a:t>
            </a:r>
            <a:r>
              <a:rPr lang="ru-RU" sz="1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года</a:t>
            </a:r>
            <a:r>
              <a:rPr lang="ru-RU" sz="1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900" b="1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900" b="1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44 года.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- первая квалификационная категория</a:t>
            </a:r>
          </a:p>
          <a:p>
            <a:pPr algn="just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ДАТА ПОСЛЕДНЕЙ АТТЕСТАЦИИ: 14.05.2019г. Приказ № 541 от 22.05.2019г.</a:t>
            </a:r>
            <a:endParaRPr lang="ru-RU" sz="19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/>
          <a:stretch/>
        </p:blipFill>
        <p:spPr>
          <a:xfrm>
            <a:off x="6372200" y="366389"/>
            <a:ext cx="2647938" cy="338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7292"/>
            <a:ext cx="4512378" cy="638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650509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 участия 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3</a:t>
            </a:r>
            <a:endParaRPr lang="ru-RU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 уровень –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00" y="274618"/>
            <a:ext cx="4501477" cy="636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r="1947"/>
          <a:stretch/>
        </p:blipFill>
        <p:spPr>
          <a:xfrm>
            <a:off x="181952" y="476672"/>
            <a:ext cx="433488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36" y="476672"/>
            <a:ext cx="4406647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"/>
          <a:stretch/>
        </p:blipFill>
        <p:spPr>
          <a:xfrm>
            <a:off x="179512" y="498984"/>
            <a:ext cx="4308649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2557"/>
          <a:stretch/>
        </p:blipFill>
        <p:spPr>
          <a:xfrm>
            <a:off x="4644008" y="498984"/>
            <a:ext cx="4219039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69" y="548680"/>
            <a:ext cx="4190803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9" y="548432"/>
            <a:ext cx="4246523" cy="606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6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0824"/>
            <a:ext cx="4605435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1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74" y="923329"/>
            <a:ext cx="4040252" cy="571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04" y="260647"/>
            <a:ext cx="51276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04682"/>
              </p:ext>
            </p:extLst>
          </p:nvPr>
        </p:nvGraphicFramePr>
        <p:xfrm>
          <a:off x="397192" y="1124744"/>
          <a:ext cx="8358248" cy="3310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214578"/>
                <a:gridCol w="2214578"/>
                <a:gridCol w="2357456"/>
              </a:tblGrid>
              <a:tr h="70126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260923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01.12.2023г.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  <a:p>
                      <a:pPr algn="ctr"/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«Театрализованная деятельность как средство развития связной речи детей дошкольного возраста»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«Лучшие практики обучения и воспитания детей  дошкольного образования»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74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/>
          <a:stretch/>
        </p:blipFill>
        <p:spPr>
          <a:xfrm>
            <a:off x="2411760" y="404664"/>
            <a:ext cx="4240609" cy="62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«Развитие творческих способностей детей дошкольного возраста через театрализованную деятельность»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Международный уровень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82494"/>
              </p:ext>
            </p:extLst>
          </p:nvPr>
        </p:nvGraphicFramePr>
        <p:xfrm>
          <a:off x="428596" y="1071547"/>
          <a:ext cx="8358248" cy="3190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092"/>
                <a:gridCol w="2304256"/>
                <a:gridCol w="2520280"/>
                <a:gridCol w="2198620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Дата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Место проведения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 выступления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Название мероприятия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20-21 апреля 2023г.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Мордовский государственный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университет имени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М.Е.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творческих способностей дошкольного возраста через театрализованную деятельность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Международная научно-практическая конференция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«59-е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Евсевьевские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чтения».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5" y="620688"/>
            <a:ext cx="4338645" cy="605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60" y="620688"/>
            <a:ext cx="4409544" cy="605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</a:t>
            </a:r>
            <a:b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56" y="908720"/>
            <a:ext cx="4104456" cy="579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23330"/>
            <a:ext cx="4064988" cy="5746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0998"/>
            <a:ext cx="4092942" cy="576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43" y="823109"/>
            <a:ext cx="4083061" cy="5766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2" y="443012"/>
            <a:ext cx="4348896" cy="612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72" y="443012"/>
            <a:ext cx="4296394" cy="612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взаимодействия с родителями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8" y="604517"/>
            <a:ext cx="4253697" cy="599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40" y="595265"/>
            <a:ext cx="4200261" cy="600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24" y="246832"/>
            <a:ext cx="4558441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2125"/>
            <a:ext cx="4304119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81" y="575445"/>
            <a:ext cx="4283233" cy="6093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9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Работа с детьми из социально-неблагополучных семей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3849"/>
            <a:ext cx="3960440" cy="570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10" y="973850"/>
            <a:ext cx="3971839" cy="570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(ЭКСПЕРИМЕНТАЛЬНОЙ)  ДЕЯТЕЛЬНОСТИ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правка по инновации с депар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1053116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643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(участие)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90" y="533050"/>
            <a:ext cx="4322221" cy="610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8" y="557830"/>
            <a:ext cx="4302954" cy="608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325005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636796"/>
            <a:ext cx="4263904" cy="605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9" y="450280"/>
            <a:ext cx="4363764" cy="614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92" y="450280"/>
            <a:ext cx="4372764" cy="614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5" y="321101"/>
            <a:ext cx="4172631" cy="590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77" y="321100"/>
            <a:ext cx="4115263" cy="590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94616" y="61446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https://ds46sar.schoolrm.ru/sveden/employees/11164/280683/</a:t>
            </a:r>
            <a:endParaRPr lang="ru-RU" b="1" dirty="0" smtClean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84088" y="142852"/>
            <a:ext cx="4167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НАСТАВНИЧЕСТВО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204" y="851702"/>
            <a:ext cx="4126381" cy="581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4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344417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360292" cy="617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3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142852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27086"/>
              </p:ext>
            </p:extLst>
          </p:nvPr>
        </p:nvGraphicFramePr>
        <p:xfrm>
          <a:off x="251520" y="1124744"/>
          <a:ext cx="857256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0"/>
              </a:tblGrid>
              <a:tr h="4080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Российский уровень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rgbClr val="FFFF00"/>
                        </a:solidFill>
                        <a:effectLst>
                          <a:glow rad="101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664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 журнал «Дошкольник . РФ»</a:t>
                      </a:r>
                    </a:p>
                    <a:p>
                      <a:pPr algn="ctr"/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Интернет</a:t>
                      </a:r>
                    </a:p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https://www.maam.ru/</a:t>
                      </a:r>
                      <a:endParaRPr lang="ru-RU" sz="240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90451" cy="606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337165" cy="606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683976" cy="643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4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10504</TotalTime>
  <Words>345</Words>
  <Application>Microsoft Office PowerPoint</Application>
  <PresentationFormat>Экран (4:3)</PresentationFormat>
  <Paragraphs>76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 МИНИСТЕРСТВО ОБРАЗОВАНИЯ РМ Портфолио  </vt:lpstr>
      <vt:lpstr>Презентация PowerPoint</vt:lpstr>
      <vt:lpstr>УЧАСТИЕ В ИННОВАЦИОННОЙ (ЭКСПЕРИМЕНТАЛЬНОЙ) 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СтВоспитатель</cp:lastModifiedBy>
  <cp:revision>800</cp:revision>
  <dcterms:created xsi:type="dcterms:W3CDTF">2014-01-05T07:53:48Z</dcterms:created>
  <dcterms:modified xsi:type="dcterms:W3CDTF">2024-03-07T09:02:15Z</dcterms:modified>
</cp:coreProperties>
</file>