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8" r:id="rId3"/>
    <p:sldId id="281" r:id="rId4"/>
    <p:sldId id="282" r:id="rId5"/>
    <p:sldId id="283" r:id="rId6"/>
    <p:sldId id="284" r:id="rId7"/>
    <p:sldId id="285" r:id="rId8"/>
    <p:sldId id="265" r:id="rId9"/>
    <p:sldId id="266" r:id="rId10"/>
    <p:sldId id="267" r:id="rId11"/>
    <p:sldId id="268" r:id="rId12"/>
    <p:sldId id="269" r:id="rId13"/>
    <p:sldId id="270" r:id="rId14"/>
    <p:sldId id="273" r:id="rId15"/>
    <p:sldId id="274" r:id="rId16"/>
    <p:sldId id="275" r:id="rId17"/>
    <p:sldId id="276" r:id="rId18"/>
    <p:sldId id="277" r:id="rId19"/>
    <p:sldId id="278" r:id="rId20"/>
    <p:sldId id="279" r:id="rId21"/>
    <p:sldId id="280" r:id="rId22"/>
    <p:sldId id="263" r:id="rId23"/>
    <p:sldId id="264" r:id="rId24"/>
    <p:sldId id="259" r:id="rId25"/>
    <p:sldId id="260" r:id="rId26"/>
    <p:sldId id="271" r:id="rId27"/>
    <p:sldId id="272" r:id="rId28"/>
    <p:sldId id="261" r:id="rId29"/>
    <p:sldId id="262" r:id="rId30"/>
    <p:sldId id="286" r:id="rId3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3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30.04.2020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30.04.2020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30.04.2020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30.04.2020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30.04.2020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30.04.2020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30.04.2020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30.04.2020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30.04.2020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30.04.2020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30.04.2020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30.04.2020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7" name="Picture 3" descr="C:\Users\11\Desktop\000126760_1-bced69c9a85ac8bbb863c715be46cb8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828034" y="1412776"/>
            <a:ext cx="5506636" cy="212365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6600" b="1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ПОДВОДНЫЙ </a:t>
            </a:r>
          </a:p>
          <a:p>
            <a:pPr algn="ctr"/>
            <a:r>
              <a:rPr lang="ru-RU" sz="6600" b="1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МИР</a:t>
            </a:r>
            <a:endParaRPr lang="ru-RU" sz="6600" b="1" cap="none" spc="0" dirty="0">
              <a:ln w="11430"/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78759" y="3933056"/>
            <a:ext cx="184731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endParaRPr lang="ru-RU" sz="2800" b="1" cap="none" spc="50" dirty="0">
              <a:ln w="11430"/>
              <a:solidFill>
                <a:schemeClr val="tx2">
                  <a:lumMod val="5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286000" y="3706447"/>
            <a:ext cx="4572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tx2"/>
                </a:solidFill>
              </a:rPr>
              <a:t>ПОДГОТОВИЛИ ВОСПИТАТЕЛИ </a:t>
            </a:r>
          </a:p>
          <a:p>
            <a:pPr algn="ctr"/>
            <a:r>
              <a:rPr lang="ru-RU" sz="2400" b="1" dirty="0" smtClean="0">
                <a:solidFill>
                  <a:schemeClr val="tx2"/>
                </a:solidFill>
              </a:rPr>
              <a:t>МЯСИНА О.В. И ГРИНИНА Л.Г. </a:t>
            </a:r>
            <a:endParaRPr lang="ru-RU" sz="2400" b="1" dirty="0" smtClean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91539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251520" y="2132856"/>
            <a:ext cx="5328592" cy="345069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smtClean="0"/>
              <a:t>Кораллы </a:t>
            </a:r>
            <a:r>
              <a:rPr lang="ru-RU" dirty="0"/>
              <a:t>живут на морской глубине</a:t>
            </a:r>
          </a:p>
          <a:p>
            <a:pPr marL="0" indent="0">
              <a:buNone/>
            </a:pPr>
            <a:r>
              <a:rPr lang="ru-RU" dirty="0"/>
              <a:t>На уютном и синем причудливом дне</a:t>
            </a:r>
          </a:p>
          <a:p>
            <a:pPr marL="0" indent="0">
              <a:buNone/>
            </a:pPr>
            <a:r>
              <a:rPr lang="ru-RU" dirty="0"/>
              <a:t>В ветвистых кораллах рыбки снуют</a:t>
            </a:r>
          </a:p>
          <a:p>
            <a:pPr marL="0" indent="0">
              <a:buNone/>
            </a:pPr>
            <a:r>
              <a:rPr lang="ru-RU" dirty="0"/>
              <a:t>Кораллы им дали еду и уют.</a:t>
            </a:r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r>
              <a:rPr lang="ru-RU" dirty="0"/>
              <a:t>(</a:t>
            </a:r>
            <a:r>
              <a:rPr lang="ru-RU" dirty="0" smtClean="0"/>
              <a:t>А</a:t>
            </a:r>
            <a:r>
              <a:rPr lang="ru-RU" dirty="0"/>
              <a:t>. </a:t>
            </a:r>
            <a:r>
              <a:rPr lang="ru-RU" dirty="0" err="1" smtClean="0"/>
              <a:t>Речушкин</a:t>
            </a:r>
            <a:r>
              <a:rPr lang="ru-RU" dirty="0" smtClean="0"/>
              <a:t>)</a:t>
            </a: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Кораллы</a:t>
            </a:r>
            <a:endParaRPr lang="ru-RU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92080" y="3068960"/>
            <a:ext cx="3600400" cy="36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266505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179512" y="5707169"/>
            <a:ext cx="8640960" cy="714392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2000" b="1" i="1" dirty="0">
                <a:solidFill>
                  <a:srgbClr val="002060"/>
                </a:solidFill>
              </a:rPr>
              <a:t>На самом деле кораллы это животные, а точнее колонии мельчайших организмов — коралловых полипов.</a:t>
            </a:r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8784976" cy="5490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196557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251521" y="2060848"/>
            <a:ext cx="4176464" cy="3450696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Краями </a:t>
            </a:r>
            <a:r>
              <a:rPr lang="ru-RU" dirty="0"/>
              <a:t>плавно шевеля,</a:t>
            </a:r>
          </a:p>
          <a:p>
            <a:pPr marL="0" indent="0">
              <a:buNone/>
            </a:pPr>
            <a:r>
              <a:rPr lang="ru-RU" dirty="0"/>
              <a:t>Плывет кусочек киселя.</a:t>
            </a:r>
          </a:p>
          <a:p>
            <a:pPr marL="0" indent="0">
              <a:buNone/>
            </a:pPr>
            <a:r>
              <a:rPr lang="ru-RU" dirty="0"/>
              <a:t>Он раскаленным не бывает,</a:t>
            </a:r>
          </a:p>
          <a:p>
            <a:pPr marL="0" indent="0">
              <a:buNone/>
            </a:pPr>
            <a:r>
              <a:rPr lang="ru-RU" dirty="0"/>
              <a:t>Но очень сильно обжигает!</a:t>
            </a:r>
          </a:p>
          <a:p>
            <a:endParaRPr lang="ru-RU" dirty="0"/>
          </a:p>
          <a:p>
            <a:pPr marL="0" indent="0">
              <a:buNone/>
            </a:pPr>
            <a:r>
              <a:rPr lang="ru-RU" dirty="0" smtClean="0"/>
              <a:t>(Н</a:t>
            </a:r>
            <a:r>
              <a:rPr lang="ru-RU" dirty="0"/>
              <a:t>. </a:t>
            </a:r>
            <a:r>
              <a:rPr lang="ru-RU" dirty="0" smtClean="0"/>
              <a:t>Томилина)</a:t>
            </a: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Медуза</a:t>
            </a:r>
            <a:endParaRPr lang="ru-RU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11960" y="1916832"/>
            <a:ext cx="4685506" cy="46855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88811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179512" y="6043241"/>
            <a:ext cx="8751988" cy="698127"/>
          </a:xfrm>
        </p:spPr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ru-RU" sz="2000" b="1" i="1" dirty="0">
                <a:solidFill>
                  <a:srgbClr val="002060"/>
                </a:solidFill>
              </a:rPr>
              <a:t>Голова медузы может достигать размера двух и более метров, а щупальца – 20 метров и более.</a:t>
            </a: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8751988" cy="5854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066657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251521" y="2204864"/>
            <a:ext cx="4032448" cy="3450696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Золотым </a:t>
            </a:r>
            <a:r>
              <a:rPr lang="ru-RU" dirty="0"/>
              <a:t>играет глянцем</a:t>
            </a:r>
          </a:p>
          <a:p>
            <a:pPr marL="0" indent="0">
              <a:buNone/>
            </a:pPr>
            <a:r>
              <a:rPr lang="ru-RU" dirty="0"/>
              <a:t>Из воды торчащий панцирь.</a:t>
            </a:r>
          </a:p>
          <a:p>
            <a:pPr marL="0" indent="0">
              <a:buNone/>
            </a:pPr>
            <a:r>
              <a:rPr lang="ru-RU" dirty="0"/>
              <a:t>Это что за зверь иль птаха?</a:t>
            </a:r>
          </a:p>
          <a:p>
            <a:pPr marL="0" indent="0">
              <a:buNone/>
            </a:pPr>
            <a:r>
              <a:rPr lang="ru-RU" dirty="0"/>
              <a:t>Без сомнений, черепаха.</a:t>
            </a:r>
          </a:p>
          <a:p>
            <a:endParaRPr lang="ru-RU" dirty="0"/>
          </a:p>
          <a:p>
            <a:pPr marL="0" indent="0">
              <a:buNone/>
            </a:pPr>
            <a:r>
              <a:rPr lang="ru-RU" dirty="0" smtClean="0"/>
              <a:t>(Н. Доброта) </a:t>
            </a: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Морская черепаха</a:t>
            </a:r>
            <a:endParaRPr lang="ru-RU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82491" y="3212976"/>
            <a:ext cx="4642433" cy="3464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871905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135645" y="6033045"/>
            <a:ext cx="8496944" cy="824955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2000" b="1" i="1" dirty="0">
                <a:solidFill>
                  <a:srgbClr val="002060"/>
                </a:solidFill>
              </a:rPr>
              <a:t>Морские черепахи дышат воздухом, но во время сна могут не подниматься на поверхность воды около семи часов.</a:t>
            </a:r>
          </a:p>
        </p:txBody>
      </p:sp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5644" y="116632"/>
            <a:ext cx="8828843" cy="5904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197164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251520" y="2060848"/>
            <a:ext cx="7408333" cy="3450696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Посреди </a:t>
            </a:r>
            <a:r>
              <a:rPr lang="ru-RU" dirty="0"/>
              <a:t>морских глубин</a:t>
            </a:r>
          </a:p>
          <a:p>
            <a:pPr marL="0" indent="0">
              <a:buNone/>
            </a:pPr>
            <a:r>
              <a:rPr lang="ru-RU" dirty="0"/>
              <a:t>Проплывает рыба-блин,</a:t>
            </a:r>
          </a:p>
          <a:p>
            <a:pPr marL="0" indent="0">
              <a:buNone/>
            </a:pPr>
            <a:r>
              <a:rPr lang="ru-RU" dirty="0"/>
              <a:t>Электрический разряд</a:t>
            </a:r>
          </a:p>
          <a:p>
            <a:pPr marL="0" indent="0">
              <a:buNone/>
            </a:pPr>
            <a:r>
              <a:rPr lang="ru-RU" dirty="0"/>
              <a:t>Носит в теле рыба – скат.</a:t>
            </a:r>
          </a:p>
          <a:p>
            <a:endParaRPr lang="ru-RU" dirty="0"/>
          </a:p>
          <a:p>
            <a:pPr marL="0" indent="0">
              <a:buNone/>
            </a:pPr>
            <a:r>
              <a:rPr lang="ru-RU" dirty="0" smtClean="0"/>
              <a:t>(В. Сибирцев)</a:t>
            </a: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Скат</a:t>
            </a:r>
            <a:endParaRPr lang="ru-RU" dirty="0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95936" y="3429000"/>
            <a:ext cx="4902721" cy="31963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027683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144699"/>
            <a:ext cx="8784976" cy="55885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251520" y="5805264"/>
            <a:ext cx="8640959" cy="896963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2000" b="1" i="1" dirty="0">
                <a:solidFill>
                  <a:srgbClr val="002060"/>
                </a:solidFill>
              </a:rPr>
              <a:t>Скат не видит, что ест: глаза у него находятся на верхней половине тела, а рот – на нижней.</a:t>
            </a:r>
          </a:p>
        </p:txBody>
      </p:sp>
    </p:spTree>
    <p:extLst>
      <p:ext uri="{BB962C8B-B14F-4D97-AF65-F5344CB8AC3E}">
        <p14:creationId xmlns:p14="http://schemas.microsoft.com/office/powerpoint/2010/main" xmlns="" val="2089417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251521" y="2060848"/>
            <a:ext cx="3888432" cy="3450696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Чем </a:t>
            </a:r>
            <a:r>
              <a:rPr lang="ru-RU" dirty="0"/>
              <a:t>похож я на коня?</a:t>
            </a:r>
          </a:p>
          <a:p>
            <a:pPr marL="0" indent="0">
              <a:buNone/>
            </a:pPr>
            <a:r>
              <a:rPr lang="ru-RU" dirty="0"/>
              <a:t>Шейка, гривка у меня…</a:t>
            </a:r>
          </a:p>
          <a:p>
            <a:pPr marL="0" indent="0">
              <a:buNone/>
            </a:pPr>
            <a:r>
              <a:rPr lang="ru-RU" dirty="0"/>
              <a:t>Здесь какая-то ошибка:</a:t>
            </a:r>
          </a:p>
          <a:p>
            <a:pPr marL="0" indent="0">
              <a:buNone/>
            </a:pPr>
            <a:r>
              <a:rPr lang="ru-RU" dirty="0"/>
              <a:t>Я на самом деле — рыбка!</a:t>
            </a:r>
          </a:p>
          <a:p>
            <a:endParaRPr lang="ru-RU" dirty="0"/>
          </a:p>
          <a:p>
            <a:pPr marL="0" indent="0">
              <a:buNone/>
            </a:pPr>
            <a:r>
              <a:rPr lang="ru-RU" dirty="0" smtClean="0"/>
              <a:t>(А. </a:t>
            </a:r>
            <a:r>
              <a:rPr lang="ru-RU" dirty="0" err="1" smtClean="0"/>
              <a:t>Моничь</a:t>
            </a:r>
            <a:r>
              <a:rPr lang="ru-RU" dirty="0" smtClean="0"/>
              <a:t>)</a:t>
            </a: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Морской конёк</a:t>
            </a:r>
            <a:endParaRPr lang="ru-RU" dirty="0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95936" y="2356855"/>
            <a:ext cx="4953372" cy="43490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486495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178292" y="6021288"/>
            <a:ext cx="7408333" cy="60893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b="1" i="1" dirty="0">
                <a:solidFill>
                  <a:srgbClr val="002060"/>
                </a:solidFill>
              </a:rPr>
              <a:t>Морские коньки могут менять свой цвет, как хамелеоны.</a:t>
            </a:r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8292" y="188640"/>
            <a:ext cx="8786196" cy="5832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944235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728192"/>
          </a:xfrm>
        </p:spPr>
        <p:txBody>
          <a:bodyPr>
            <a:noAutofit/>
          </a:bodyPr>
          <a:lstStyle/>
          <a:p>
            <a:r>
              <a:rPr lang="ru-RU" sz="2000" b="1" i="1" dirty="0">
                <a:solidFill>
                  <a:srgbClr val="002060"/>
                </a:solidFill>
              </a:rPr>
              <a:t>Малыши всегда испытывают неподдельный интерес к окружающему их миру животных. Особой популярностью часто пользуются морские </a:t>
            </a:r>
            <a:r>
              <a:rPr lang="ru-RU" sz="2000" b="1" i="1" dirty="0" smtClean="0">
                <a:solidFill>
                  <a:srgbClr val="002060"/>
                </a:solidFill>
              </a:rPr>
              <a:t>животные, они</a:t>
            </a:r>
            <a:r>
              <a:rPr lang="ru-RU" sz="2000" b="1" i="1" dirty="0">
                <a:solidFill>
                  <a:srgbClr val="002060"/>
                </a:solidFill>
              </a:rPr>
              <a:t/>
            </a:r>
            <a:br>
              <a:rPr lang="ru-RU" sz="2000" b="1" i="1" dirty="0">
                <a:solidFill>
                  <a:srgbClr val="002060"/>
                </a:solidFill>
              </a:rPr>
            </a:br>
            <a:r>
              <a:rPr lang="ru-RU" sz="2000" b="1" i="1" dirty="0">
                <a:solidFill>
                  <a:srgbClr val="002060"/>
                </a:solidFill>
              </a:rPr>
              <a:t>привлекают ребятишек, потому что позволяют погрузиться в неизведанные просторы Мирового океана, напоминающие волшебные королевства и сказочные тридевятые царства.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15616" y="2204864"/>
            <a:ext cx="6733248" cy="4467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116314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251521" y="2132856"/>
            <a:ext cx="4104456" cy="3450696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Живет </a:t>
            </a:r>
            <a:r>
              <a:rPr lang="ru-RU" dirty="0"/>
              <a:t>на дне колючка —</a:t>
            </a:r>
          </a:p>
          <a:p>
            <a:pPr marL="0" indent="0">
              <a:buNone/>
            </a:pPr>
            <a:r>
              <a:rPr lang="ru-RU" dirty="0"/>
              <a:t>Угрюмый Ёжик-злючка.</a:t>
            </a:r>
          </a:p>
          <a:p>
            <a:pPr marL="0" indent="0">
              <a:buNone/>
            </a:pPr>
            <a:r>
              <a:rPr lang="ru-RU" dirty="0"/>
              <a:t>За камушки цепляется,</a:t>
            </a:r>
          </a:p>
          <a:p>
            <a:pPr marL="0" indent="0">
              <a:buNone/>
            </a:pPr>
            <a:r>
              <a:rPr lang="ru-RU" dirty="0"/>
              <a:t>Морской травой питается.</a:t>
            </a:r>
          </a:p>
          <a:p>
            <a:endParaRPr lang="ru-RU" dirty="0"/>
          </a:p>
          <a:p>
            <a:pPr marL="0" indent="0">
              <a:buNone/>
            </a:pPr>
            <a:r>
              <a:rPr lang="ru-RU" dirty="0" smtClean="0"/>
              <a:t>(И. </a:t>
            </a:r>
            <a:r>
              <a:rPr lang="ru-RU" dirty="0" err="1" smtClean="0"/>
              <a:t>Сударева</a:t>
            </a:r>
            <a:r>
              <a:rPr lang="ru-RU" dirty="0" smtClean="0"/>
              <a:t>) </a:t>
            </a: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Морской ёж</a:t>
            </a:r>
            <a:endParaRPr lang="ru-RU" dirty="0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11960" y="3140968"/>
            <a:ext cx="4762500" cy="357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817186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127100" y="5151165"/>
            <a:ext cx="7408333" cy="53692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b="1" i="1" dirty="0">
                <a:solidFill>
                  <a:srgbClr val="002060"/>
                </a:solidFill>
              </a:rPr>
              <a:t>У морского ежа пять челюстей.</a:t>
            </a:r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4771" y="188640"/>
            <a:ext cx="8886825" cy="496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454922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251520" y="2060848"/>
            <a:ext cx="7408333" cy="3450696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ru-RU" dirty="0"/>
              <a:t>Что за странный осьминог?</a:t>
            </a:r>
          </a:p>
          <a:p>
            <a:pPr marL="0" indent="0">
              <a:buNone/>
            </a:pPr>
            <a:r>
              <a:rPr lang="ru-RU" dirty="0"/>
              <a:t>Ручек нет, а восемь ног.</a:t>
            </a:r>
          </a:p>
          <a:p>
            <a:pPr marL="0" indent="0">
              <a:buNone/>
            </a:pPr>
            <a:r>
              <a:rPr lang="ru-RU" dirty="0"/>
              <a:t>Он ногами кушает,</a:t>
            </a:r>
          </a:p>
          <a:p>
            <a:pPr marL="0" indent="0">
              <a:buNone/>
            </a:pPr>
            <a:r>
              <a:rPr lang="ru-RU" dirty="0"/>
              <a:t>Без ушей, а слушает.</a:t>
            </a:r>
          </a:p>
          <a:p>
            <a:pPr marL="0" indent="0">
              <a:buNone/>
            </a:pPr>
            <a:r>
              <a:rPr lang="ru-RU" dirty="0"/>
              <a:t>Строит замки под водой,</a:t>
            </a:r>
          </a:p>
          <a:p>
            <a:pPr marL="0" indent="0">
              <a:buNone/>
            </a:pPr>
            <a:r>
              <a:rPr lang="ru-RU" dirty="0"/>
              <a:t>В цвет </a:t>
            </a:r>
            <a:r>
              <a:rPr lang="ru-RU" dirty="0" err="1"/>
              <a:t>покрасится</a:t>
            </a:r>
            <a:r>
              <a:rPr lang="ru-RU" dirty="0"/>
              <a:t> любой.</a:t>
            </a:r>
          </a:p>
          <a:p>
            <a:pPr marL="0" indent="0">
              <a:buNone/>
            </a:pPr>
            <a:r>
              <a:rPr lang="ru-RU" dirty="0"/>
              <a:t>У него присосок много,</a:t>
            </a:r>
          </a:p>
          <a:p>
            <a:pPr marL="0" indent="0">
              <a:buNone/>
            </a:pPr>
            <a:r>
              <a:rPr lang="ru-RU" dirty="0"/>
              <a:t>Не дразните осьминога!</a:t>
            </a:r>
          </a:p>
          <a:p>
            <a:endParaRPr lang="ru-RU" dirty="0"/>
          </a:p>
          <a:p>
            <a:pPr marL="0" indent="0">
              <a:buNone/>
            </a:pPr>
            <a:r>
              <a:rPr lang="ru-RU" dirty="0" smtClean="0"/>
              <a:t>(Т</a:t>
            </a:r>
            <a:r>
              <a:rPr lang="ru-RU" dirty="0"/>
              <a:t>. </a:t>
            </a:r>
            <a:r>
              <a:rPr lang="ru-RU" dirty="0" smtClean="0"/>
              <a:t>Алексеева)</a:t>
            </a:r>
            <a:endParaRPr lang="ru-RU" dirty="0"/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Осьминог</a:t>
            </a:r>
            <a:endParaRPr lang="ru-RU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63888" y="3092363"/>
            <a:ext cx="5381867" cy="35991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928814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163279" y="6021288"/>
            <a:ext cx="7408333" cy="68093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b="1" i="1" dirty="0">
                <a:solidFill>
                  <a:srgbClr val="002060"/>
                </a:solidFill>
              </a:rPr>
              <a:t>У осьминога три сердца.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39"/>
            <a:ext cx="8748974" cy="58326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614086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251520" y="2132856"/>
            <a:ext cx="4348005" cy="3450696"/>
          </a:xfrm>
        </p:spPr>
        <p:txBody>
          <a:bodyPr/>
          <a:lstStyle/>
          <a:p>
            <a:endParaRPr lang="ru-RU" dirty="0"/>
          </a:p>
          <a:p>
            <a:pPr marL="0" indent="0">
              <a:buNone/>
            </a:pPr>
            <a:r>
              <a:rPr lang="ru-RU" dirty="0"/>
              <a:t>Друг за другом мчится стая,</a:t>
            </a:r>
          </a:p>
          <a:p>
            <a:pPr marL="0" indent="0">
              <a:buNone/>
            </a:pPr>
            <a:r>
              <a:rPr lang="ru-RU" dirty="0"/>
              <a:t>Волны телом разрезая,</a:t>
            </a:r>
          </a:p>
          <a:p>
            <a:pPr marL="0" indent="0">
              <a:buNone/>
            </a:pPr>
            <a:r>
              <a:rPr lang="ru-RU" dirty="0"/>
              <a:t>То хвосты, то снова спины,</a:t>
            </a:r>
          </a:p>
          <a:p>
            <a:pPr marL="0" indent="0">
              <a:buNone/>
            </a:pPr>
            <a:r>
              <a:rPr lang="ru-RU" dirty="0"/>
              <a:t>Кто вперёд, плывут </a:t>
            </a:r>
            <a:r>
              <a:rPr lang="ru-RU" dirty="0" smtClean="0"/>
              <a:t>дельфины</a:t>
            </a:r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r>
              <a:rPr lang="ru-RU" dirty="0" smtClean="0"/>
              <a:t>(</a:t>
            </a:r>
            <a:r>
              <a:rPr lang="ru-RU" dirty="0"/>
              <a:t>В</a:t>
            </a:r>
            <a:r>
              <a:rPr lang="ru-RU" dirty="0" smtClean="0"/>
              <a:t>. Сибирцев</a:t>
            </a:r>
            <a:r>
              <a:rPr lang="ru-RU" dirty="0"/>
              <a:t>)</a:t>
            </a: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Дельфин</a:t>
            </a:r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27984" y="2996952"/>
            <a:ext cx="4490302" cy="2973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99703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133191"/>
            <a:ext cx="8827787" cy="57837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179512" y="5916914"/>
            <a:ext cx="8650955" cy="892674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2000" b="1" dirty="0" smtClean="0">
                <a:solidFill>
                  <a:srgbClr val="002060"/>
                </a:solidFill>
              </a:rPr>
              <a:t>Дельфины </a:t>
            </a:r>
            <a:r>
              <a:rPr lang="ru-RU" sz="2000" b="1" dirty="0">
                <a:solidFill>
                  <a:srgbClr val="002060"/>
                </a:solidFill>
              </a:rPr>
              <a:t>необыкновенно </a:t>
            </a:r>
            <a:r>
              <a:rPr lang="ru-RU" sz="2000" b="1" dirty="0" smtClean="0">
                <a:solidFill>
                  <a:srgbClr val="002060"/>
                </a:solidFill>
              </a:rPr>
              <a:t>умные и дружелюбны</a:t>
            </a:r>
            <a:r>
              <a:rPr lang="ru-RU" sz="2000" b="1" dirty="0">
                <a:solidFill>
                  <a:srgbClr val="002060"/>
                </a:solidFill>
              </a:rPr>
              <a:t>; </a:t>
            </a:r>
            <a:r>
              <a:rPr lang="ru-RU" sz="2000" b="1" dirty="0" smtClean="0">
                <a:solidFill>
                  <a:srgbClr val="002060"/>
                </a:solidFill>
              </a:rPr>
              <a:t>известны случаи, когда  </a:t>
            </a:r>
            <a:r>
              <a:rPr lang="ru-RU" sz="2000" b="1" dirty="0">
                <a:solidFill>
                  <a:srgbClr val="002060"/>
                </a:solidFill>
              </a:rPr>
              <a:t>именно </a:t>
            </a:r>
            <a:r>
              <a:rPr lang="ru-RU" sz="2000" b="1" dirty="0" smtClean="0">
                <a:solidFill>
                  <a:srgbClr val="002060"/>
                </a:solidFill>
              </a:rPr>
              <a:t>дельфины спасали людей, попавших </a:t>
            </a:r>
            <a:r>
              <a:rPr lang="ru-RU" sz="2000" b="1" dirty="0">
                <a:solidFill>
                  <a:srgbClr val="002060"/>
                </a:solidFill>
              </a:rPr>
              <a:t>в </a:t>
            </a:r>
            <a:r>
              <a:rPr lang="ru-RU" sz="2000" b="1" dirty="0" smtClean="0">
                <a:solidFill>
                  <a:srgbClr val="002060"/>
                </a:solidFill>
              </a:rPr>
              <a:t>кораблекрушение.</a:t>
            </a:r>
            <a:endParaRPr lang="ru-RU" sz="2000" b="1" dirty="0">
              <a:solidFill>
                <a:srgbClr val="002060"/>
              </a:solidFill>
            </a:endParaRPr>
          </a:p>
          <a:p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559361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251521" y="1988840"/>
            <a:ext cx="4104456" cy="3450696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В </a:t>
            </a:r>
            <a:r>
              <a:rPr lang="ru-RU" dirty="0"/>
              <a:t>самом центре океана</a:t>
            </a:r>
          </a:p>
          <a:p>
            <a:pPr marL="0" indent="0">
              <a:buNone/>
            </a:pPr>
            <a:r>
              <a:rPr lang="ru-RU" dirty="0"/>
              <a:t>Бьет струя, как из фонтана!</a:t>
            </a:r>
          </a:p>
          <a:p>
            <a:pPr marL="0" indent="0">
              <a:buNone/>
            </a:pPr>
            <a:r>
              <a:rPr lang="ru-RU" dirty="0"/>
              <a:t>Фантастичный, чудный вид</a:t>
            </a:r>
          </a:p>
          <a:p>
            <a:pPr marL="0" indent="0">
              <a:buNone/>
            </a:pPr>
            <a:r>
              <a:rPr lang="ru-RU" dirty="0"/>
              <a:t>Дарит нам огромный кит!</a:t>
            </a:r>
          </a:p>
          <a:p>
            <a:endParaRPr lang="ru-RU" dirty="0"/>
          </a:p>
          <a:p>
            <a:pPr marL="0" indent="0">
              <a:buNone/>
            </a:pPr>
            <a:r>
              <a:rPr lang="ru-RU" dirty="0" smtClean="0"/>
              <a:t>(В. Сибирцев)</a:t>
            </a: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Синий кит</a:t>
            </a:r>
            <a:endParaRPr lang="ru-RU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46172" y="3068960"/>
            <a:ext cx="4813034" cy="3600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119409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156142" y="4864302"/>
            <a:ext cx="7408333" cy="896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b="1" i="1" dirty="0" smtClean="0">
                <a:solidFill>
                  <a:srgbClr val="002060"/>
                </a:solidFill>
              </a:rPr>
              <a:t>Синий кит – самое крупное животное в мире.</a:t>
            </a:r>
            <a:endParaRPr lang="ru-RU" sz="2000" b="1" i="1" dirty="0">
              <a:solidFill>
                <a:srgbClr val="002060"/>
              </a:solidFill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8784976" cy="4675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8196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251521" y="2276872"/>
            <a:ext cx="4320480" cy="3450696"/>
          </a:xfrm>
        </p:spPr>
        <p:txBody>
          <a:bodyPr/>
          <a:lstStyle/>
          <a:p>
            <a:pPr marL="0" indent="0">
              <a:buNone/>
            </a:pPr>
            <a:r>
              <a:rPr lang="ru-RU" dirty="0"/>
              <a:t>Это что за страшный хищник,</a:t>
            </a:r>
          </a:p>
          <a:p>
            <a:pPr marL="0" indent="0">
              <a:buNone/>
            </a:pPr>
            <a:r>
              <a:rPr lang="ru-RU" dirty="0"/>
              <a:t>В океане грозно рыщет?</a:t>
            </a:r>
          </a:p>
          <a:p>
            <a:pPr marL="0" indent="0">
              <a:buNone/>
            </a:pPr>
            <a:r>
              <a:rPr lang="ru-RU" dirty="0"/>
              <a:t>Пасть с зубами распахнула.</a:t>
            </a:r>
          </a:p>
          <a:p>
            <a:pPr marL="0" indent="0">
              <a:buNone/>
            </a:pPr>
            <a:r>
              <a:rPr lang="ru-RU" dirty="0"/>
              <a:t>Берегись, плывёт акула</a:t>
            </a:r>
            <a:r>
              <a:rPr lang="ru-RU" dirty="0" smtClean="0"/>
              <a:t>!</a:t>
            </a:r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r>
              <a:rPr lang="ru-RU" dirty="0"/>
              <a:t>(В</a:t>
            </a:r>
            <a:r>
              <a:rPr lang="ru-RU" dirty="0" smtClean="0"/>
              <a:t>. Сибирцев</a:t>
            </a:r>
            <a:r>
              <a:rPr lang="ru-RU" dirty="0"/>
              <a:t>)</a:t>
            </a: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Акула</a:t>
            </a:r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52809" y="3068960"/>
            <a:ext cx="4826935" cy="34446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759326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196752" y="5517232"/>
            <a:ext cx="7408333" cy="608931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endParaRPr lang="ru-RU" sz="2000" b="1" i="1" dirty="0" smtClean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ru-RU" sz="2900" b="1" i="1" dirty="0" smtClean="0">
                <a:solidFill>
                  <a:srgbClr val="002060"/>
                </a:solidFill>
              </a:rPr>
              <a:t>Новые </a:t>
            </a:r>
            <a:r>
              <a:rPr lang="ru-RU" sz="2900" b="1" i="1" dirty="0">
                <a:solidFill>
                  <a:srgbClr val="002060"/>
                </a:solidFill>
              </a:rPr>
              <a:t>зубы у акул растут всю жизнь.</a:t>
            </a: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2501" y="188640"/>
            <a:ext cx="8741985" cy="5499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892899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179512" y="1844824"/>
            <a:ext cx="4320480" cy="3450696"/>
          </a:xfrm>
        </p:spPr>
        <p:txBody>
          <a:bodyPr/>
          <a:lstStyle/>
          <a:p>
            <a:pPr marL="0" indent="0">
              <a:buNone/>
            </a:pPr>
            <a:r>
              <a:rPr lang="ru-RU" dirty="0"/>
              <a:t>Рыбка рыбку догоняла, </a:t>
            </a:r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Рыбка </a:t>
            </a:r>
            <a:r>
              <a:rPr lang="ru-RU" dirty="0"/>
              <a:t>хвостиком виляла, </a:t>
            </a:r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Ткнулась </a:t>
            </a:r>
            <a:r>
              <a:rPr lang="ru-RU" dirty="0"/>
              <a:t>в брюшко </a:t>
            </a:r>
            <a:r>
              <a:rPr lang="ru-RU" dirty="0" smtClean="0"/>
              <a:t>-</a:t>
            </a:r>
            <a:r>
              <a:rPr lang="ru-RU" dirty="0"/>
              <a:t>Догнала! </a:t>
            </a:r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-Эй</a:t>
            </a:r>
            <a:r>
              <a:rPr lang="ru-RU" dirty="0"/>
              <a:t>, подружка! Как дела? </a:t>
            </a:r>
            <a:endParaRPr lang="ru-RU" dirty="0" smtClean="0"/>
          </a:p>
          <a:p>
            <a:pPr>
              <a:buFontTx/>
              <a:buChar char="-"/>
            </a:pPr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(Т</a:t>
            </a:r>
            <a:r>
              <a:rPr lang="ru-RU" dirty="0"/>
              <a:t>. </a:t>
            </a:r>
            <a:r>
              <a:rPr lang="ru-RU" dirty="0" smtClean="0"/>
              <a:t>Второва)</a:t>
            </a: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Рыбка</a:t>
            </a:r>
            <a:endParaRPr lang="ru-RU" dirty="0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11960" y="3140968"/>
            <a:ext cx="4776191" cy="35821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339915" y="2740858"/>
            <a:ext cx="25202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i="1" dirty="0" smtClean="0">
                <a:solidFill>
                  <a:srgbClr val="002060"/>
                </a:solidFill>
              </a:rPr>
              <a:t>Рыба-клоун</a:t>
            </a:r>
            <a:endParaRPr lang="ru-RU" sz="2000" b="1" i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49232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196752" y="5517232"/>
            <a:ext cx="7408333" cy="608931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sz="2000" b="1" i="1" dirty="0" smtClean="0">
              <a:solidFill>
                <a:srgbClr val="002060"/>
              </a:solidFill>
            </a:endParaRPr>
          </a:p>
        </p:txBody>
      </p:sp>
      <p:pic>
        <p:nvPicPr>
          <p:cNvPr id="4" name="Picture 3" descr="C:\Users\11\Desktop\000126760_1-bced69c9a85ac8bbb863c715be46cb8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286000" y="1928802"/>
            <a:ext cx="457200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smtClean="0">
                <a:solidFill>
                  <a:schemeClr val="tx2"/>
                </a:solidFill>
              </a:rPr>
              <a:t>СПАСИБО </a:t>
            </a:r>
            <a:endParaRPr lang="ru-RU" sz="4400" b="1" smtClean="0">
              <a:solidFill>
                <a:schemeClr val="tx2"/>
              </a:solidFill>
            </a:endParaRPr>
          </a:p>
          <a:p>
            <a:pPr algn="ctr"/>
            <a:r>
              <a:rPr lang="ru-RU" sz="4400" b="1" smtClean="0">
                <a:solidFill>
                  <a:schemeClr val="tx2"/>
                </a:solidFill>
              </a:rPr>
              <a:t>ЗА</a:t>
            </a:r>
            <a:endParaRPr lang="ru-RU" sz="4400" b="1" dirty="0" smtClean="0">
              <a:solidFill>
                <a:schemeClr val="tx2"/>
              </a:solidFill>
            </a:endParaRPr>
          </a:p>
          <a:p>
            <a:pPr algn="ctr"/>
            <a:r>
              <a:rPr lang="ru-RU" sz="4400" b="1" dirty="0" smtClean="0">
                <a:solidFill>
                  <a:schemeClr val="tx2"/>
                </a:solidFill>
              </a:rPr>
              <a:t>ВНИМАНИЕ!</a:t>
            </a:r>
            <a:endParaRPr lang="ru-RU" sz="44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92899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849220"/>
            <a:ext cx="4286250" cy="317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990489" y="449110"/>
            <a:ext cx="28083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i="1" dirty="0" smtClean="0">
                <a:solidFill>
                  <a:srgbClr val="002060"/>
                </a:solidFill>
              </a:rPr>
              <a:t>Рыба-бабочка</a:t>
            </a:r>
            <a:endParaRPr lang="ru-RU" sz="2000" b="1" i="1" dirty="0">
              <a:solidFill>
                <a:srgbClr val="002060"/>
              </a:solidFill>
            </a:endParaRPr>
          </a:p>
        </p:txBody>
      </p:sp>
      <p:pic>
        <p:nvPicPr>
          <p:cNvPr id="276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12510" y="3140968"/>
            <a:ext cx="4701352" cy="35192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447062" y="2715438"/>
            <a:ext cx="22322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i="1" dirty="0" smtClean="0">
                <a:solidFill>
                  <a:srgbClr val="002060"/>
                </a:solidFill>
              </a:rPr>
              <a:t>Крылатка</a:t>
            </a:r>
            <a:endParaRPr lang="ru-RU" sz="2000" b="1" i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74943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9319" y="731881"/>
            <a:ext cx="4538706" cy="34040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150520" y="331771"/>
            <a:ext cx="27363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i="1" dirty="0" smtClean="0">
                <a:solidFill>
                  <a:srgbClr val="002060"/>
                </a:solidFill>
              </a:rPr>
              <a:t>Рыба-ангел</a:t>
            </a:r>
            <a:endParaRPr lang="ru-RU" sz="2000" b="1" i="1" dirty="0">
              <a:solidFill>
                <a:srgbClr val="002060"/>
              </a:solidFill>
            </a:endParaRPr>
          </a:p>
        </p:txBody>
      </p:sp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395974"/>
            <a:ext cx="4293096" cy="32198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818448" y="2995864"/>
            <a:ext cx="1800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i="1" dirty="0" err="1" smtClean="0">
                <a:solidFill>
                  <a:srgbClr val="002060"/>
                </a:solidFill>
              </a:rPr>
              <a:t>Спинорог</a:t>
            </a:r>
            <a:endParaRPr lang="ru-RU" sz="2000" b="1" i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70649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251520" y="1988840"/>
            <a:ext cx="7408333" cy="4608512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dirty="0"/>
              <a:t>Плоский камешек на ножках</a:t>
            </a:r>
          </a:p>
          <a:p>
            <a:pPr marL="0" indent="0">
              <a:buNone/>
            </a:pPr>
            <a:r>
              <a:rPr lang="ru-RU" dirty="0"/>
              <a:t>По подводной шёл дорожке.</a:t>
            </a:r>
          </a:p>
          <a:p>
            <a:pPr marL="0" indent="0">
              <a:buNone/>
            </a:pPr>
            <a:r>
              <a:rPr lang="ru-RU" dirty="0"/>
              <a:t>Боком-боком, боком-боком</a:t>
            </a:r>
          </a:p>
          <a:p>
            <a:pPr marL="0" indent="0">
              <a:buNone/>
            </a:pPr>
            <a:r>
              <a:rPr lang="ru-RU" dirty="0"/>
              <a:t>Семенил по дну с прискоком.</a:t>
            </a:r>
          </a:p>
          <a:p>
            <a:pPr marL="0" indent="0">
              <a:buNone/>
            </a:pPr>
            <a:r>
              <a:rPr lang="ru-RU" dirty="0"/>
              <a:t>Глазки – как горошины,</a:t>
            </a:r>
          </a:p>
          <a:p>
            <a:pPr marL="0" indent="0">
              <a:buNone/>
            </a:pPr>
            <a:r>
              <a:rPr lang="ru-RU" dirty="0"/>
              <a:t>Смотрят настороженно.</a:t>
            </a:r>
          </a:p>
          <a:p>
            <a:pPr marL="0" indent="0">
              <a:buNone/>
            </a:pPr>
            <a:r>
              <a:rPr lang="ru-RU" dirty="0"/>
              <a:t>Я к нему рукой полез,</a:t>
            </a:r>
          </a:p>
          <a:p>
            <a:pPr marL="0" indent="0">
              <a:buNone/>
            </a:pPr>
            <a:r>
              <a:rPr lang="ru-RU" dirty="0"/>
              <a:t>Он – клешню наперевес:</a:t>
            </a:r>
          </a:p>
          <a:p>
            <a:pPr marL="0" indent="0">
              <a:buNone/>
            </a:pPr>
            <a:r>
              <a:rPr lang="ru-RU" dirty="0"/>
              <a:t>«Ты, дружок,  меня не трогай!»</a:t>
            </a:r>
          </a:p>
          <a:p>
            <a:pPr marL="0" indent="0">
              <a:buNone/>
            </a:pPr>
            <a:r>
              <a:rPr lang="ru-RU" dirty="0"/>
              <a:t>И пошел своей дорогой.</a:t>
            </a:r>
          </a:p>
          <a:p>
            <a:endParaRPr lang="ru-RU" dirty="0"/>
          </a:p>
          <a:p>
            <a:pPr marL="0" indent="0">
              <a:buNone/>
            </a:pPr>
            <a:r>
              <a:rPr lang="ru-RU" dirty="0" smtClean="0"/>
              <a:t>(В</a:t>
            </a:r>
            <a:r>
              <a:rPr lang="ru-RU" dirty="0"/>
              <a:t>. </a:t>
            </a:r>
            <a:r>
              <a:rPr lang="ru-RU" dirty="0" err="1" smtClean="0"/>
              <a:t>Горак</a:t>
            </a:r>
            <a:r>
              <a:rPr lang="ru-RU" dirty="0" smtClean="0"/>
              <a:t>)</a:t>
            </a:r>
            <a:endParaRPr lang="ru-RU" dirty="0"/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Краб</a:t>
            </a:r>
            <a:endParaRPr lang="ru-RU" dirty="0"/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83968" y="3284804"/>
            <a:ext cx="4602088" cy="33480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806456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195032" y="5733256"/>
            <a:ext cx="8784976" cy="680939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sz="2000" b="1" i="1" dirty="0">
                <a:solidFill>
                  <a:srgbClr val="002060"/>
                </a:solidFill>
              </a:rPr>
              <a:t>Краб всегда дышит воздухом, растворенным в воде. Даже на суше – для этого он сохраняет запасы воды в своих жабрах.</a:t>
            </a:r>
          </a:p>
        </p:txBody>
      </p:sp>
      <p:pic>
        <p:nvPicPr>
          <p:cNvPr id="307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8352" y="188639"/>
            <a:ext cx="8712969" cy="541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334210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251521" y="2060848"/>
            <a:ext cx="3816424" cy="3450696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ru-RU" dirty="0" smtClean="0"/>
              <a:t>Звездочки </a:t>
            </a:r>
            <a:r>
              <a:rPr lang="ru-RU" dirty="0"/>
              <a:t>морские</a:t>
            </a:r>
          </a:p>
          <a:p>
            <a:pPr marL="0" indent="0">
              <a:buNone/>
            </a:pPr>
            <a:r>
              <a:rPr lang="ru-RU" dirty="0"/>
              <a:t>Новый Год встречали.</a:t>
            </a:r>
          </a:p>
          <a:p>
            <a:pPr marL="0" indent="0">
              <a:buNone/>
            </a:pPr>
            <a:r>
              <a:rPr lang="ru-RU" dirty="0"/>
              <a:t>И коралл, как ёлку,</a:t>
            </a:r>
          </a:p>
          <a:p>
            <a:pPr marL="0" indent="0">
              <a:buNone/>
            </a:pPr>
            <a:r>
              <a:rPr lang="ru-RU" dirty="0"/>
              <a:t>Дружно наряжали.</a:t>
            </a:r>
          </a:p>
          <a:p>
            <a:pPr marL="0" indent="0">
              <a:buNone/>
            </a:pPr>
            <a:r>
              <a:rPr lang="ru-RU" dirty="0"/>
              <a:t>Только нет игрушек</a:t>
            </a:r>
          </a:p>
          <a:p>
            <a:pPr marL="0" indent="0">
              <a:buNone/>
            </a:pPr>
            <a:r>
              <a:rPr lang="ru-RU" dirty="0"/>
              <a:t>В море под водой.</a:t>
            </a:r>
          </a:p>
          <a:p>
            <a:pPr marL="0" indent="0">
              <a:buNone/>
            </a:pPr>
            <a:r>
              <a:rPr lang="ru-RU" dirty="0"/>
              <a:t>И пришлось им ветки</a:t>
            </a:r>
          </a:p>
          <a:p>
            <a:pPr marL="0" indent="0">
              <a:buNone/>
            </a:pPr>
            <a:r>
              <a:rPr lang="ru-RU" dirty="0"/>
              <a:t>Украшать собой.</a:t>
            </a:r>
          </a:p>
          <a:p>
            <a:endParaRPr lang="ru-RU" dirty="0"/>
          </a:p>
          <a:p>
            <a:pPr marL="0" indent="0">
              <a:buNone/>
            </a:pPr>
            <a:r>
              <a:rPr lang="ru-RU" dirty="0" smtClean="0"/>
              <a:t>(И. </a:t>
            </a:r>
            <a:r>
              <a:rPr lang="ru-RU" dirty="0" err="1" smtClean="0"/>
              <a:t>Сударева</a:t>
            </a:r>
            <a:r>
              <a:rPr lang="ru-RU" dirty="0" smtClean="0"/>
              <a:t>)</a:t>
            </a: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Морская звезда</a:t>
            </a:r>
            <a:endParaRPr lang="ru-RU" dirty="0"/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45129" y="2420888"/>
            <a:ext cx="5610200" cy="420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603225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179512" y="6036522"/>
            <a:ext cx="8784975" cy="680939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sz="2000" b="1" i="1" dirty="0">
                <a:solidFill>
                  <a:srgbClr val="002060"/>
                </a:solidFill>
              </a:rPr>
              <a:t>Морские звезды не умеют плавать. Они передвигаются только за счет присосок.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8784975" cy="5847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510064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1145</TotalTime>
  <Words>612</Words>
  <Application>Microsoft Office PowerPoint</Application>
  <PresentationFormat>Экран (4:3)</PresentationFormat>
  <Paragraphs>132</Paragraphs>
  <Slides>30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1" baseType="lpstr">
      <vt:lpstr>Волна</vt:lpstr>
      <vt:lpstr>Слайд 1</vt:lpstr>
      <vt:lpstr>Малыши всегда испытывают неподдельный интерес к окружающему их миру животных. Особой популярностью часто пользуются морские животные, они привлекают ребятишек, потому что позволяют погрузиться в неизведанные просторы Мирового океана, напоминающие волшебные королевства и сказочные тридевятые царства.</vt:lpstr>
      <vt:lpstr>Рыбка</vt:lpstr>
      <vt:lpstr>Слайд 4</vt:lpstr>
      <vt:lpstr>Слайд 5</vt:lpstr>
      <vt:lpstr>Краб</vt:lpstr>
      <vt:lpstr>Слайд 7</vt:lpstr>
      <vt:lpstr>Морская звезда</vt:lpstr>
      <vt:lpstr>Слайд 9</vt:lpstr>
      <vt:lpstr>Кораллы</vt:lpstr>
      <vt:lpstr>Слайд 11</vt:lpstr>
      <vt:lpstr>Медуза</vt:lpstr>
      <vt:lpstr>Слайд 13</vt:lpstr>
      <vt:lpstr>Морская черепаха</vt:lpstr>
      <vt:lpstr>Слайд 15</vt:lpstr>
      <vt:lpstr>Скат</vt:lpstr>
      <vt:lpstr>Слайд 17</vt:lpstr>
      <vt:lpstr>Морской конёк</vt:lpstr>
      <vt:lpstr>Слайд 19</vt:lpstr>
      <vt:lpstr>Морской ёж</vt:lpstr>
      <vt:lpstr>Слайд 21</vt:lpstr>
      <vt:lpstr>Осьминог</vt:lpstr>
      <vt:lpstr>Слайд 23</vt:lpstr>
      <vt:lpstr>Дельфин</vt:lpstr>
      <vt:lpstr>Слайд 25</vt:lpstr>
      <vt:lpstr>Синий кит</vt:lpstr>
      <vt:lpstr>Слайд 27</vt:lpstr>
      <vt:lpstr>Акула</vt:lpstr>
      <vt:lpstr>Слайд 29</vt:lpstr>
      <vt:lpstr>Слайд 30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Nastena</dc:creator>
  <cp:lastModifiedBy>Пользователь Windows</cp:lastModifiedBy>
  <cp:revision>25</cp:revision>
  <dcterms:created xsi:type="dcterms:W3CDTF">2018-04-23T06:16:14Z</dcterms:created>
  <dcterms:modified xsi:type="dcterms:W3CDTF">2020-04-30T19:22:46Z</dcterms:modified>
</cp:coreProperties>
</file>