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59" r:id="rId8"/>
    <p:sldId id="25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53CB-7E4F-4EA3-998A-33A1B7FEFB06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6C66-2B3A-40C7-A9EF-A3DBD16221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7\Desktop\АИТОВА АЛЬФИЯ  НУРИЕВНА 2017-2018 учебный год\ПАПКА достижений за 2017-18 уч.год\Фотки сабантуй 2017\halkym-mirasy-768x76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0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7\Desktop\АИТОВА АЛЬФИЯ  НУРИЕВНА 2017-2018 учебный год\ПАПКА достижений за 2017-18 уч.год\Фотки сабантуй 2017\8bsJWy6ZW7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7\Desktop\АИТОВА АЛЬФИЯ  НУРИЕВНА 2017-2018 учебный год\ПАПКА достижений за 2017-18 уч.год\Фотки сабантуй 2017\ми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7\Desktop\АИТОВА АЛЬФИЯ  НУРИЕВНА 2017-2018 учебный год\ПАПКА достижений за 2017-18 уч.год\Фотки сабантуй 2017\ГЛАВА РМ на САБАНТУЕ 17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5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7\Desktop\АИТОВА АЛЬФИЯ  НУРИЕВНА 2017-2018 учебный год\ПАПКА достижений за 2017-18 уч.год\Фотки сабантуй 2017\Волков В.Д. на тат.подворье17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" y="0"/>
            <a:ext cx="91435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7\Desktop\АИТОВА АЛЬФИЯ  НУРИЕВНА 2017-2018 учебный год\ПАПКА достижений за 2017-18 уч.год\Фотки сабантуй 2017\IMG_20170520_095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pic>
        <p:nvPicPr>
          <p:cNvPr id="7171" name="Picture 3" descr="C:\Users\7\Desktop\АИТОВА АЛЬФИЯ  НУРИЕВНА 2017-2018 учебный год\ПАПКА достижений за 2017-18 уч.год\Фотки сабантуй 2017\IMG_20170520_095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esktop\АИТОВА АЛЬФИЯ  НУРИЕВНА 2017-2018 учебный год\ПАПКА достижений за 2017-18 уч.год\Сабантуй 2017.png Булатов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969" y="0"/>
            <a:ext cx="4739032" cy="6858000"/>
          </a:xfrm>
          <a:prstGeom prst="rect">
            <a:avLst/>
          </a:prstGeom>
          <a:noFill/>
        </p:spPr>
      </p:pic>
      <p:pic>
        <p:nvPicPr>
          <p:cNvPr id="2051" name="Picture 3" descr="C:\Users\7\Desktop\АИТОВА АЛЬФИЯ  НУРИЕВНА 2017-2018 учебный год\ПАПКА достижений за 2017-18 уч.год\Сабантуй 2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499992" cy="679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\Desktop\АИТОВА АЛЬФИЯ  НУРИЕВНА 2017-2018 учебный год\ПАПКА достижений за 2017-18 уч.год\булатов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4427984" cy="6858002"/>
          </a:xfrm>
          <a:prstGeom prst="rect">
            <a:avLst/>
          </a:prstGeom>
          <a:noFill/>
        </p:spPr>
      </p:pic>
      <p:pic>
        <p:nvPicPr>
          <p:cNvPr id="3075" name="Picture 3" descr="C:\Users\7\Desktop\АИТОВА АЛЬФИЯ  НУРИЕВНА 2017-2018 учебный год\ПАПКА достижений за 2017-18 уч.год\каримова кадрия.jpeg"/>
          <p:cNvPicPr>
            <a:picLocks noChangeAspect="1" noChangeArrowheads="1"/>
          </p:cNvPicPr>
          <p:nvPr/>
        </p:nvPicPr>
        <p:blipFill>
          <a:blip r:embed="rId3" cstate="print"/>
          <a:srcRect r="5769"/>
          <a:stretch>
            <a:fillRect/>
          </a:stretch>
        </p:blipFill>
        <p:spPr bwMode="auto">
          <a:xfrm rot="10800000">
            <a:off x="4427984" y="0"/>
            <a:ext cx="4716016" cy="6888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АИТОВА АЛЬФИЯ  НУРИЕВНА 2017-2018 учебный год\ПАПКА достижений за 2017-18 уч.год\благодарность от давыдов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96" r="4760"/>
          <a:stretch>
            <a:fillRect/>
          </a:stretch>
        </p:blipFill>
        <p:spPr bwMode="auto">
          <a:xfrm>
            <a:off x="4206492" y="-1"/>
            <a:ext cx="4937508" cy="6858001"/>
          </a:xfrm>
          <a:prstGeom prst="rect">
            <a:avLst/>
          </a:prstGeom>
          <a:noFill/>
        </p:spPr>
      </p:pic>
      <p:pic>
        <p:nvPicPr>
          <p:cNvPr id="1027" name="Picture 3" descr="C:\Users\7\Desktop\АИТОВА АЛЬФИЯ  НУРИЕВНА 2017-2018 учебный год\ПАПКА достижений за 2017-18 уч.год\Фотки сабантуй 2017\IMG_20170520_09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1044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1</cp:revision>
  <dcterms:created xsi:type="dcterms:W3CDTF">2017-11-11T19:28:37Z</dcterms:created>
  <dcterms:modified xsi:type="dcterms:W3CDTF">2017-11-11T19:41:48Z</dcterms:modified>
</cp:coreProperties>
</file>